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9"/>
  </p:notesMasterIdLst>
  <p:sldIdLst>
    <p:sldId id="256" r:id="rId3"/>
    <p:sldId id="257" r:id="rId4"/>
    <p:sldId id="258" r:id="rId5"/>
    <p:sldId id="259" r:id="rId6"/>
    <p:sldId id="260" r:id="rId7"/>
    <p:sldId id="261" r:id="rId8"/>
  </p:sldIdLst>
  <p:sldSz cx="9144000" cy="5143500" type="screen16x9"/>
  <p:notesSz cx="6858000" cy="9144000"/>
  <p:embeddedFontLst>
    <p:embeddedFont>
      <p:font typeface="Bebas Neue" panose="020B0604020202020204" charset="0"/>
      <p:regular r:id="rId10"/>
    </p:embeddedFont>
    <p:embeddedFont>
      <p:font typeface="Calibri" panose="020F0502020204030204" pitchFamily="34" charset="0"/>
      <p:regular r:id="rId11"/>
      <p:bold r:id="rId12"/>
      <p:italic r:id="rId13"/>
      <p:boldItalic r:id="rId14"/>
    </p:embeddedFont>
    <p:embeddedFont>
      <p:font typeface="Economica" panose="020B0604020202020204" charset="0"/>
      <p:regular r:id="rId15"/>
      <p:bold r:id="rId16"/>
      <p:italic r:id="rId17"/>
      <p:boldItalic r:id="rId18"/>
    </p:embeddedFont>
    <p:embeddedFont>
      <p:font typeface="Merriweather" panose="00000500000000000000" pitchFamily="2" charset="0"/>
      <p:regular r:id="rId19"/>
      <p:bold r:id="rId20"/>
      <p:italic r:id="rId21"/>
      <p:boldItalic r:id="rId22"/>
    </p:embeddedFont>
    <p:embeddedFont>
      <p:font typeface="Pacifico" panose="020B0604020202020204"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2B693C-60E0-4EA1-95A7-B3387D5E6A1C}">
  <a:tblStyle styleId="{E32B693C-60E0-4EA1-95A7-B3387D5E6A1C}" styleName="Table_0">
    <a:wholeTbl>
      <a:tcTxStyle>
        <a:font>
          <a:latin typeface="Arial"/>
          <a:ea typeface="Arial"/>
          <a:cs typeface="Arial"/>
        </a:font>
        <a:srgbClr val="000000"/>
      </a:tcTxStyle>
      <a:tcStyle>
        <a:tcBdr>
          <a:left>
            <a:ln w="6350" cap="flat" cmpd="sng">
              <a:solidFill>
                <a:srgbClr val="000000"/>
              </a:solidFill>
              <a:prstDash val="solid"/>
              <a:round/>
              <a:headEnd type="none" w="sm" len="sm"/>
              <a:tailEnd type="none" w="sm" len="sm"/>
            </a:ln>
          </a:left>
          <a:right>
            <a:ln w="6350" cap="flat" cmpd="sng">
              <a:solidFill>
                <a:srgbClr val="000000"/>
              </a:solidFill>
              <a:prstDash val="solid"/>
              <a:round/>
              <a:headEnd type="none" w="sm" len="sm"/>
              <a:tailEnd type="none" w="sm" len="sm"/>
            </a:ln>
          </a:right>
          <a:top>
            <a:ln w="6350" cap="flat" cmpd="sng">
              <a:solidFill>
                <a:srgbClr val="000000"/>
              </a:solidFill>
              <a:prstDash val="solid"/>
              <a:round/>
              <a:headEnd type="none" w="sm" len="sm"/>
              <a:tailEnd type="none" w="sm" len="sm"/>
            </a:ln>
          </a:top>
          <a:bottom>
            <a:ln w="6350" cap="flat" cmpd="sng">
              <a:solidFill>
                <a:srgbClr val="000000"/>
              </a:solidFill>
              <a:prstDash val="solid"/>
              <a:round/>
              <a:headEnd type="none" w="sm" len="sm"/>
              <a:tailEnd type="none" w="sm" len="sm"/>
            </a:ln>
          </a:bottom>
          <a:insideH>
            <a:ln w="6350" cap="flat" cmpd="sng">
              <a:solidFill>
                <a:srgbClr val="000000"/>
              </a:solidFill>
              <a:prstDash val="solid"/>
              <a:round/>
              <a:headEnd type="none" w="sm" len="sm"/>
              <a:tailEnd type="none" w="sm" len="sm"/>
            </a:ln>
          </a:insideH>
          <a:insideV>
            <a:ln w="635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78" y="-15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2.fntdata"/><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font" Target="fonts/font6.fntdata"/><Relationship Id="rId23" Type="http://schemas.openxmlformats.org/officeDocument/2006/relationships/font" Target="fonts/font14.fntdata"/><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tableStyles" Target="tableStyles.xml"/></Relationships>
</file>

<file path=ppt/media/image1.jpg>
</file>

<file path=ppt/media/image10.jpg>
</file>

<file path=ppt/media/image11.png>
</file>

<file path=ppt/media/image12.jpg>
</file>

<file path=ppt/media/image13.png>
</file>

<file path=ppt/media/image14.jpg>
</file>

<file path=ppt/media/image15.jpg>
</file>

<file path=ppt/media/image16.png>
</file>

<file path=ppt/media/image17.jpg>
</file>

<file path=ppt/media/image18.jpg>
</file>

<file path=ppt/media/image19.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744a619c2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744a619c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3c048cad80_0_32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0" name="Google Shape;160;g23c048cad80_0_3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3c048cad80_0_180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23c048cad80_0_18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3c08c76f74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g23c08c76f74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3c08c76f74_0_10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2" name="Google Shape;282;g23c08c76f74_0_1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3c08c76f74_0_23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0" name="Google Shape;320;g23c08c76f74_0_2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50"/>
        <p:cNvGrpSpPr/>
        <p:nvPr/>
      </p:nvGrpSpPr>
      <p:grpSpPr>
        <a:xfrm>
          <a:off x="0" y="0"/>
          <a:ext cx="0" cy="0"/>
          <a:chOff x="0" y="0"/>
          <a:chExt cx="0" cy="0"/>
        </a:xfrm>
      </p:grpSpPr>
      <p:sp>
        <p:nvSpPr>
          <p:cNvPr id="51" name="Google Shape;51;p13"/>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rm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12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12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1200"/>
              </a:spcBef>
              <a:spcAft>
                <a:spcPts val="120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blipFill>
          <a:blip r:embed="rId2">
            <a:alphaModFix/>
          </a:blip>
          <a:stretch>
            <a:fillRect/>
          </a:stretch>
        </a:blipFill>
        <a:effectLst/>
      </p:bgPr>
    </p:bg>
    <p:spTree>
      <p:nvGrpSpPr>
        <p:cNvPr id="1"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Agenda slide layout">
  <p:cSld name="3_Agenda slide layout">
    <p:bg>
      <p:bgPr>
        <a:blipFill>
          <a:blip r:embed="rId2">
            <a:alphaModFix/>
          </a:blip>
          <a:stretch>
            <a:fillRect/>
          </a:stretch>
        </a:blipFill>
        <a:effectLst/>
      </p:bgPr>
    </p:bg>
    <p:spTree>
      <p:nvGrpSpPr>
        <p:cNvPr id="1" name="Shape 54"/>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55"/>
        <p:cNvGrpSpPr/>
        <p:nvPr/>
      </p:nvGrpSpPr>
      <p:grpSpPr>
        <a:xfrm>
          <a:off x="0" y="0"/>
          <a:ext cx="0" cy="0"/>
          <a:chOff x="0" y="0"/>
          <a:chExt cx="0" cy="0"/>
        </a:xfrm>
      </p:grpSpPr>
      <p:sp>
        <p:nvSpPr>
          <p:cNvPr id="56" name="Google Shape;56;p17"/>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Taam slide layout">
  <p:cSld name="4_Taam slide layout">
    <p:spTree>
      <p:nvGrpSpPr>
        <p:cNvPr id="1" name="Shape 57"/>
        <p:cNvGrpSpPr/>
        <p:nvPr/>
      </p:nvGrpSpPr>
      <p:grpSpPr>
        <a:xfrm>
          <a:off x="0" y="0"/>
          <a:ext cx="0" cy="0"/>
          <a:chOff x="0" y="0"/>
          <a:chExt cx="0" cy="0"/>
        </a:xfrm>
      </p:grpSpPr>
      <p:sp>
        <p:nvSpPr>
          <p:cNvPr id="58" name="Google Shape;58;p18"/>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9" name="Google Shape;59;p18"/>
          <p:cNvSpPr/>
          <p:nvPr/>
        </p:nvSpPr>
        <p:spPr>
          <a:xfrm>
            <a:off x="3408830" y="1183341"/>
            <a:ext cx="5735400" cy="2245800"/>
          </a:xfrm>
          <a:prstGeom prst="rect">
            <a:avLst/>
          </a:prstGeom>
          <a:solidFill>
            <a:srgbClr val="D0E5F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 name="Google Shape;60;p18"/>
          <p:cNvSpPr>
            <a:spLocks noGrp="1"/>
          </p:cNvSpPr>
          <p:nvPr>
            <p:ph type="pic" idx="2"/>
          </p:nvPr>
        </p:nvSpPr>
        <p:spPr>
          <a:xfrm>
            <a:off x="0" y="1181767"/>
            <a:ext cx="3429000" cy="2245800"/>
          </a:xfrm>
          <a:prstGeom prst="rect">
            <a:avLst/>
          </a:prstGeom>
          <a:solidFill>
            <a:srgbClr val="F2F2F2"/>
          </a:solidFill>
          <a:ln>
            <a:noFill/>
          </a:ln>
        </p:spPr>
      </p:sp>
      <p:sp>
        <p:nvSpPr>
          <p:cNvPr id="61" name="Google Shape;61;p18"/>
          <p:cNvSpPr>
            <a:spLocks noGrp="1"/>
          </p:cNvSpPr>
          <p:nvPr>
            <p:ph type="pic" idx="3"/>
          </p:nvPr>
        </p:nvSpPr>
        <p:spPr>
          <a:xfrm>
            <a:off x="3633154" y="1310302"/>
            <a:ext cx="1503600" cy="1398600"/>
          </a:xfrm>
          <a:prstGeom prst="rect">
            <a:avLst/>
          </a:prstGeom>
          <a:solidFill>
            <a:srgbClr val="F2F2F2"/>
          </a:solidFill>
          <a:ln>
            <a:noFill/>
          </a:ln>
        </p:spPr>
      </p:sp>
      <p:sp>
        <p:nvSpPr>
          <p:cNvPr id="62" name="Google Shape;62;p18"/>
          <p:cNvSpPr>
            <a:spLocks noGrp="1"/>
          </p:cNvSpPr>
          <p:nvPr>
            <p:ph type="pic" idx="4"/>
          </p:nvPr>
        </p:nvSpPr>
        <p:spPr>
          <a:xfrm>
            <a:off x="5340930" y="1310302"/>
            <a:ext cx="1503600" cy="1398600"/>
          </a:xfrm>
          <a:prstGeom prst="rect">
            <a:avLst/>
          </a:prstGeom>
          <a:solidFill>
            <a:srgbClr val="F2F2F2"/>
          </a:solidFill>
          <a:ln>
            <a:noFill/>
          </a:ln>
        </p:spPr>
      </p:sp>
      <p:sp>
        <p:nvSpPr>
          <p:cNvPr id="63" name="Google Shape;63;p18"/>
          <p:cNvSpPr>
            <a:spLocks noGrp="1"/>
          </p:cNvSpPr>
          <p:nvPr>
            <p:ph type="pic" idx="5"/>
          </p:nvPr>
        </p:nvSpPr>
        <p:spPr>
          <a:xfrm>
            <a:off x="7048707" y="1310302"/>
            <a:ext cx="1503600" cy="1398600"/>
          </a:xfrm>
          <a:prstGeom prst="rect">
            <a:avLst/>
          </a:prstGeom>
          <a:solidFill>
            <a:srgbClr val="F2F2F2"/>
          </a:solid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5_Contents slide layout">
  <p:cSld name="5_Contents slide layout">
    <p:spTree>
      <p:nvGrpSpPr>
        <p:cNvPr id="1" name="Shape 64"/>
        <p:cNvGrpSpPr/>
        <p:nvPr/>
      </p:nvGrpSpPr>
      <p:grpSpPr>
        <a:xfrm>
          <a:off x="0" y="0"/>
          <a:ext cx="0" cy="0"/>
          <a:chOff x="0" y="0"/>
          <a:chExt cx="0" cy="0"/>
        </a:xfrm>
      </p:grpSpPr>
      <p:grpSp>
        <p:nvGrpSpPr>
          <p:cNvPr id="65" name="Google Shape;65;p19"/>
          <p:cNvGrpSpPr/>
          <p:nvPr/>
        </p:nvGrpSpPr>
        <p:grpSpPr>
          <a:xfrm>
            <a:off x="7217713" y="1696587"/>
            <a:ext cx="1937816" cy="3039353"/>
            <a:chOff x="9508727" y="2147107"/>
            <a:chExt cx="2688797" cy="4217224"/>
          </a:xfrm>
        </p:grpSpPr>
        <p:sp>
          <p:nvSpPr>
            <p:cNvPr id="66" name="Google Shape;66;p19"/>
            <p:cNvSpPr/>
            <p:nvPr/>
          </p:nvSpPr>
          <p:spPr>
            <a:xfrm>
              <a:off x="11381596" y="5780548"/>
              <a:ext cx="810404" cy="583783"/>
            </a:xfrm>
            <a:custGeom>
              <a:avLst/>
              <a:gdLst/>
              <a:ahLst/>
              <a:cxnLst/>
              <a:rect l="l" t="t" r="r" b="b"/>
              <a:pathLst>
                <a:path w="810404" h="583783" extrusionOk="0">
                  <a:moveTo>
                    <a:pt x="267669" y="0"/>
                  </a:moveTo>
                  <a:lnTo>
                    <a:pt x="769357" y="0"/>
                  </a:lnTo>
                  <a:lnTo>
                    <a:pt x="805844" y="0"/>
                  </a:lnTo>
                  <a:lnTo>
                    <a:pt x="810404" y="0"/>
                  </a:lnTo>
                  <a:lnTo>
                    <a:pt x="810404" y="583783"/>
                  </a:lnTo>
                  <a:lnTo>
                    <a:pt x="805844" y="583783"/>
                  </a:lnTo>
                  <a:cubicBezTo>
                    <a:pt x="805844" y="583783"/>
                    <a:pt x="793682" y="583783"/>
                    <a:pt x="769357" y="583783"/>
                  </a:cubicBezTo>
                  <a:cubicBezTo>
                    <a:pt x="675101" y="583783"/>
                    <a:pt x="413614" y="583783"/>
                    <a:pt x="170371" y="583783"/>
                  </a:cubicBezTo>
                  <a:cubicBezTo>
                    <a:pt x="-133682" y="583783"/>
                    <a:pt x="39629" y="483446"/>
                    <a:pt x="152128" y="367906"/>
                  </a:cubicBezTo>
                  <a:cubicBezTo>
                    <a:pt x="264629" y="249324"/>
                    <a:pt x="267669" y="0"/>
                    <a:pt x="267669" y="0"/>
                  </a:cubicBezTo>
                  <a:close/>
                </a:path>
              </a:pathLst>
            </a:custGeom>
            <a:gradFill>
              <a:gsLst>
                <a:gs pos="0">
                  <a:srgbClr val="BFBFBF"/>
                </a:gs>
                <a:gs pos="52999">
                  <a:srgbClr val="D8D8D8"/>
                </a:gs>
                <a:gs pos="83000">
                  <a:srgbClr val="BFBFBF"/>
                </a:gs>
                <a:gs pos="100000">
                  <a:srgbClr val="BFBFBF"/>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67" name="Google Shape;67;p19"/>
            <p:cNvSpPr/>
            <p:nvPr/>
          </p:nvSpPr>
          <p:spPr>
            <a:xfrm>
              <a:off x="9508727" y="2147107"/>
              <a:ext cx="2683273" cy="3642562"/>
            </a:xfrm>
            <a:custGeom>
              <a:avLst/>
              <a:gdLst/>
              <a:ahLst/>
              <a:cxnLst/>
              <a:rect l="l" t="t" r="r" b="b"/>
              <a:pathLst>
                <a:path w="2683273" h="3642562" extrusionOk="0">
                  <a:moveTo>
                    <a:pt x="170270" y="0"/>
                  </a:moveTo>
                  <a:lnTo>
                    <a:pt x="2645266" y="0"/>
                  </a:lnTo>
                  <a:lnTo>
                    <a:pt x="2683273" y="0"/>
                  </a:lnTo>
                  <a:lnTo>
                    <a:pt x="2683273" y="3642562"/>
                  </a:lnTo>
                  <a:lnTo>
                    <a:pt x="155068" y="3642562"/>
                  </a:lnTo>
                  <a:cubicBezTo>
                    <a:pt x="69933" y="3642562"/>
                    <a:pt x="0" y="3566549"/>
                    <a:pt x="0" y="3469251"/>
                  </a:cubicBezTo>
                  <a:lnTo>
                    <a:pt x="0" y="170270"/>
                  </a:lnTo>
                  <a:cubicBezTo>
                    <a:pt x="0" y="72973"/>
                    <a:pt x="82095" y="0"/>
                    <a:pt x="170270" y="0"/>
                  </a:cubicBezTo>
                  <a:close/>
                </a:path>
              </a:pathLst>
            </a:custGeom>
            <a:solidFill>
              <a:srgbClr val="9999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68" name="Google Shape;68;p19"/>
            <p:cNvSpPr/>
            <p:nvPr/>
          </p:nvSpPr>
          <p:spPr>
            <a:xfrm>
              <a:off x="9536092" y="2177513"/>
              <a:ext cx="2655908" cy="3195604"/>
            </a:xfrm>
            <a:custGeom>
              <a:avLst/>
              <a:gdLst/>
              <a:ahLst/>
              <a:cxnLst/>
              <a:rect l="l" t="t" r="r" b="b"/>
              <a:pathLst>
                <a:path w="2655908" h="3195604" extrusionOk="0">
                  <a:moveTo>
                    <a:pt x="170270" y="0"/>
                  </a:moveTo>
                  <a:lnTo>
                    <a:pt x="2623983" y="0"/>
                  </a:lnTo>
                  <a:lnTo>
                    <a:pt x="2655908" y="0"/>
                  </a:lnTo>
                  <a:lnTo>
                    <a:pt x="2655908" y="3195604"/>
                  </a:lnTo>
                  <a:lnTo>
                    <a:pt x="0" y="3195604"/>
                  </a:lnTo>
                  <a:lnTo>
                    <a:pt x="0" y="148987"/>
                  </a:lnTo>
                  <a:cubicBezTo>
                    <a:pt x="0" y="60811"/>
                    <a:pt x="82095" y="0"/>
                    <a:pt x="170270" y="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69" name="Google Shape;69;p19"/>
            <p:cNvSpPr/>
            <p:nvPr/>
          </p:nvSpPr>
          <p:spPr>
            <a:xfrm>
              <a:off x="11384738" y="6312642"/>
              <a:ext cx="807262" cy="48649"/>
            </a:xfrm>
            <a:custGeom>
              <a:avLst/>
              <a:gdLst/>
              <a:ahLst/>
              <a:cxnLst/>
              <a:rect l="l" t="t" r="r" b="b"/>
              <a:pathLst>
                <a:path w="807262" h="48649" extrusionOk="0">
                  <a:moveTo>
                    <a:pt x="0" y="0"/>
                  </a:moveTo>
                  <a:lnTo>
                    <a:pt x="807262" y="0"/>
                  </a:lnTo>
                  <a:lnTo>
                    <a:pt x="807262" y="48649"/>
                  </a:lnTo>
                  <a:lnTo>
                    <a:pt x="799662" y="48649"/>
                  </a:lnTo>
                  <a:cubicBezTo>
                    <a:pt x="793581" y="48649"/>
                    <a:pt x="784459" y="48649"/>
                    <a:pt x="772297" y="48649"/>
                  </a:cubicBezTo>
                  <a:cubicBezTo>
                    <a:pt x="678039" y="48649"/>
                    <a:pt x="416553" y="48649"/>
                    <a:pt x="173311" y="48649"/>
                  </a:cubicBezTo>
                  <a:cubicBezTo>
                    <a:pt x="48648" y="48649"/>
                    <a:pt x="0" y="36487"/>
                    <a:pt x="0" y="6081"/>
                  </a:cubicBezTo>
                  <a:cubicBezTo>
                    <a:pt x="0" y="6081"/>
                    <a:pt x="0" y="6081"/>
                    <a:pt x="0" y="3041"/>
                  </a:cubicBezTo>
                  <a:close/>
                </a:path>
              </a:pathLst>
            </a:custGeom>
            <a:solidFill>
              <a:srgbClr val="7F7F7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70" name="Google Shape;70;p19"/>
            <p:cNvSpPr/>
            <p:nvPr/>
          </p:nvSpPr>
          <p:spPr>
            <a:xfrm>
              <a:off x="9536092" y="5379197"/>
              <a:ext cx="2655908" cy="395270"/>
            </a:xfrm>
            <a:custGeom>
              <a:avLst/>
              <a:gdLst/>
              <a:ahLst/>
              <a:cxnLst/>
              <a:rect l="l" t="t" r="r" b="b"/>
              <a:pathLst>
                <a:path w="2655908" h="395270" extrusionOk="0">
                  <a:moveTo>
                    <a:pt x="0" y="0"/>
                  </a:moveTo>
                  <a:lnTo>
                    <a:pt x="2655908" y="0"/>
                  </a:lnTo>
                  <a:lnTo>
                    <a:pt x="2655908" y="395270"/>
                  </a:lnTo>
                  <a:lnTo>
                    <a:pt x="2623983" y="395270"/>
                  </a:lnTo>
                  <a:lnTo>
                    <a:pt x="170270" y="395270"/>
                  </a:lnTo>
                  <a:cubicBezTo>
                    <a:pt x="82095" y="395270"/>
                    <a:pt x="0" y="322297"/>
                    <a:pt x="0" y="246284"/>
                  </a:cubicBezTo>
                  <a:close/>
                </a:path>
              </a:pathLst>
            </a:custGeom>
            <a:solidFill>
              <a:srgbClr val="BFBFB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71" name="Google Shape;71;p19"/>
            <p:cNvSpPr/>
            <p:nvPr/>
          </p:nvSpPr>
          <p:spPr>
            <a:xfrm>
              <a:off x="9711093" y="2388830"/>
              <a:ext cx="2486431" cy="2794588"/>
            </a:xfrm>
            <a:custGeom>
              <a:avLst/>
              <a:gdLst/>
              <a:ahLst/>
              <a:cxnLst/>
              <a:rect l="l" t="t" r="r" b="b"/>
              <a:pathLst>
                <a:path w="6586571" h="3763755" extrusionOk="0">
                  <a:moveTo>
                    <a:pt x="30683" y="30683"/>
                  </a:moveTo>
                  <a:lnTo>
                    <a:pt x="6564071" y="30683"/>
                  </a:lnTo>
                  <a:lnTo>
                    <a:pt x="6564071" y="3753528"/>
                  </a:lnTo>
                  <a:lnTo>
                    <a:pt x="30683" y="3753528"/>
                  </a:lnTo>
                  <a:close/>
                </a:path>
              </a:pathLst>
            </a:custGeom>
            <a:solidFill>
              <a:srgbClr val="F2F2F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72" name="Google Shape;72;p19"/>
            <p:cNvSpPr/>
            <p:nvPr/>
          </p:nvSpPr>
          <p:spPr>
            <a:xfrm>
              <a:off x="10791316" y="2439610"/>
              <a:ext cx="1401712" cy="2774247"/>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999999">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sp>
        <p:nvSpPr>
          <p:cNvPr id="73" name="Google Shape;73;p19"/>
          <p:cNvSpPr/>
          <p:nvPr/>
        </p:nvSpPr>
        <p:spPr>
          <a:xfrm>
            <a:off x="0" y="2"/>
            <a:ext cx="9144000" cy="1410300"/>
          </a:xfrm>
          <a:prstGeom prst="rect">
            <a:avLst/>
          </a:prstGeom>
          <a:solidFill>
            <a:srgbClr val="7F7F7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74" name="Google Shape;74;p19"/>
          <p:cNvSpPr/>
          <p:nvPr/>
        </p:nvSpPr>
        <p:spPr>
          <a:xfrm>
            <a:off x="4099500" y="924774"/>
            <a:ext cx="945000" cy="945000"/>
          </a:xfrm>
          <a:prstGeom prst="ellipse">
            <a:avLst/>
          </a:prstGeom>
          <a:solidFill>
            <a:srgbClr val="7F7F7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75" name="Google Shape;75;p19"/>
          <p:cNvSpPr/>
          <p:nvPr/>
        </p:nvSpPr>
        <p:spPr>
          <a:xfrm>
            <a:off x="5036063" y="2807910"/>
            <a:ext cx="1890000" cy="18900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76" name="Google Shape;76;p19"/>
          <p:cNvSpPr>
            <a:spLocks noGrp="1"/>
          </p:cNvSpPr>
          <p:nvPr>
            <p:ph type="pic" idx="2"/>
          </p:nvPr>
        </p:nvSpPr>
        <p:spPr>
          <a:xfrm>
            <a:off x="7363296" y="1860023"/>
            <a:ext cx="1772700" cy="2052600"/>
          </a:xfrm>
          <a:prstGeom prst="rect">
            <a:avLst/>
          </a:prstGeom>
          <a:solidFill>
            <a:srgbClr val="F2F2F2"/>
          </a:solidFill>
          <a:ln>
            <a:noFill/>
          </a:ln>
        </p:spPr>
      </p:sp>
      <p:sp>
        <p:nvSpPr>
          <p:cNvPr id="77" name="Google Shape;77;p19"/>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chemeClr val="lt1"/>
              </a:buClr>
              <a:buSzPts val="4100"/>
              <a:buFont typeface="Arial"/>
              <a:buNone/>
              <a:defRPr sz="4100" b="0" i="0" u="none" strike="noStrike" cap="none">
                <a:solidFill>
                  <a:schemeClr val="l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78" name="Google Shape;78;p19"/>
          <p:cNvSpPr/>
          <p:nvPr/>
        </p:nvSpPr>
        <p:spPr>
          <a:xfrm>
            <a:off x="5419777" y="1869774"/>
            <a:ext cx="1185743" cy="2366312"/>
          </a:xfrm>
          <a:custGeom>
            <a:avLst/>
            <a:gdLst/>
            <a:ahLst/>
            <a:cxnLst/>
            <a:rect l="l" t="t" r="r" b="b"/>
            <a:pathLst>
              <a:path w="3387838" h="6858875" extrusionOk="0">
                <a:moveTo>
                  <a:pt x="2940654" y="6858876"/>
                </a:moveTo>
                <a:lnTo>
                  <a:pt x="447185" y="6858876"/>
                </a:lnTo>
                <a:cubicBezTo>
                  <a:pt x="200216" y="6858876"/>
                  <a:pt x="0" y="6658660"/>
                  <a:pt x="0" y="6411691"/>
                </a:cubicBezTo>
                <a:lnTo>
                  <a:pt x="0" y="447185"/>
                </a:lnTo>
                <a:cubicBezTo>
                  <a:pt x="67" y="200216"/>
                  <a:pt x="200216" y="0"/>
                  <a:pt x="447185" y="0"/>
                </a:cubicBezTo>
                <a:lnTo>
                  <a:pt x="2940654" y="0"/>
                </a:lnTo>
                <a:cubicBezTo>
                  <a:pt x="3187622" y="0"/>
                  <a:pt x="3387838" y="200216"/>
                  <a:pt x="3387838" y="447185"/>
                </a:cubicBezTo>
                <a:lnTo>
                  <a:pt x="3387838" y="6411759"/>
                </a:lnTo>
                <a:cubicBezTo>
                  <a:pt x="3387771" y="6658660"/>
                  <a:pt x="3187555" y="6858876"/>
                  <a:pt x="2940654" y="6858876"/>
                </a:cubicBezTo>
                <a:close/>
              </a:path>
            </a:pathLst>
          </a:custGeom>
          <a:solidFill>
            <a:srgbClr val="D0D4D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79" name="Google Shape;79;p19"/>
          <p:cNvSpPr/>
          <p:nvPr/>
        </p:nvSpPr>
        <p:spPr>
          <a:xfrm>
            <a:off x="5435580" y="1882154"/>
            <a:ext cx="1148830" cy="2341467"/>
          </a:xfrm>
          <a:custGeom>
            <a:avLst/>
            <a:gdLst/>
            <a:ahLst/>
            <a:cxnLst/>
            <a:rect l="l" t="t" r="r" b="b"/>
            <a:pathLst>
              <a:path w="3305986" h="6786860" extrusionOk="0">
                <a:moveTo>
                  <a:pt x="2858870" y="6786860"/>
                </a:moveTo>
                <a:lnTo>
                  <a:pt x="447185" y="6786860"/>
                </a:lnTo>
                <a:cubicBezTo>
                  <a:pt x="200216" y="6786860"/>
                  <a:pt x="0" y="6586644"/>
                  <a:pt x="0" y="6339676"/>
                </a:cubicBezTo>
                <a:lnTo>
                  <a:pt x="0" y="447185"/>
                </a:lnTo>
                <a:cubicBezTo>
                  <a:pt x="0" y="200216"/>
                  <a:pt x="200216" y="0"/>
                  <a:pt x="447185" y="0"/>
                </a:cubicBezTo>
                <a:lnTo>
                  <a:pt x="2858802" y="0"/>
                </a:lnTo>
                <a:cubicBezTo>
                  <a:pt x="3105771" y="0"/>
                  <a:pt x="3305987" y="200216"/>
                  <a:pt x="3305987" y="447185"/>
                </a:cubicBezTo>
                <a:lnTo>
                  <a:pt x="3305987" y="6339743"/>
                </a:lnTo>
                <a:cubicBezTo>
                  <a:pt x="3305987" y="6586644"/>
                  <a:pt x="3105771" y="6786860"/>
                  <a:pt x="2858870" y="6786860"/>
                </a:cubicBezTo>
                <a:close/>
              </a:path>
            </a:pathLst>
          </a:custGeom>
          <a:solidFill>
            <a:srgbClr val="07080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0" name="Google Shape;80;p19"/>
          <p:cNvSpPr/>
          <p:nvPr/>
        </p:nvSpPr>
        <p:spPr>
          <a:xfrm>
            <a:off x="5418155" y="2205540"/>
            <a:ext cx="8274" cy="80625"/>
          </a:xfrm>
          <a:custGeom>
            <a:avLst/>
            <a:gdLst/>
            <a:ahLst/>
            <a:cxnLst/>
            <a:rect l="l" t="t" r="r" b="b"/>
            <a:pathLst>
              <a:path w="23982" h="233697" extrusionOk="0">
                <a:moveTo>
                  <a:pt x="15158" y="233697"/>
                </a:moveTo>
                <a:lnTo>
                  <a:pt x="0" y="233697"/>
                </a:lnTo>
                <a:lnTo>
                  <a:pt x="0" y="0"/>
                </a:lnTo>
                <a:lnTo>
                  <a:pt x="15158" y="0"/>
                </a:lnTo>
                <a:cubicBezTo>
                  <a:pt x="20008" y="0"/>
                  <a:pt x="23983" y="3975"/>
                  <a:pt x="23983" y="8825"/>
                </a:cubicBezTo>
                <a:lnTo>
                  <a:pt x="23983" y="224805"/>
                </a:lnTo>
                <a:cubicBezTo>
                  <a:pt x="23983" y="229723"/>
                  <a:pt x="20008" y="233697"/>
                  <a:pt x="15158" y="233697"/>
                </a:cubicBezTo>
                <a:close/>
              </a:path>
            </a:pathLst>
          </a:custGeom>
          <a:solidFill>
            <a:srgbClr val="36455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1" name="Google Shape;81;p19"/>
          <p:cNvSpPr/>
          <p:nvPr/>
        </p:nvSpPr>
        <p:spPr>
          <a:xfrm>
            <a:off x="5418155" y="2378096"/>
            <a:ext cx="11551" cy="160810"/>
          </a:xfrm>
          <a:custGeom>
            <a:avLst/>
            <a:gdLst/>
            <a:ahLst/>
            <a:cxnLst/>
            <a:rect l="l" t="t" r="r" b="b"/>
            <a:pathLst>
              <a:path w="33481" h="466115" extrusionOk="0">
                <a:moveTo>
                  <a:pt x="24656" y="466115"/>
                </a:moveTo>
                <a:lnTo>
                  <a:pt x="10105" y="466115"/>
                </a:lnTo>
                <a:cubicBezTo>
                  <a:pt x="4514" y="466115"/>
                  <a:pt x="0" y="461601"/>
                  <a:pt x="0" y="456010"/>
                </a:cubicBezTo>
                <a:lnTo>
                  <a:pt x="0" y="10105"/>
                </a:lnTo>
                <a:cubicBezTo>
                  <a:pt x="0" y="4514"/>
                  <a:pt x="4514" y="0"/>
                  <a:pt x="10105" y="0"/>
                </a:cubicBezTo>
                <a:lnTo>
                  <a:pt x="24656" y="0"/>
                </a:lnTo>
                <a:cubicBezTo>
                  <a:pt x="29507" y="0"/>
                  <a:pt x="33482" y="3975"/>
                  <a:pt x="33482" y="8825"/>
                </a:cubicBezTo>
                <a:lnTo>
                  <a:pt x="33482" y="457223"/>
                </a:lnTo>
                <a:cubicBezTo>
                  <a:pt x="33482" y="462140"/>
                  <a:pt x="29507" y="466115"/>
                  <a:pt x="24656" y="466115"/>
                </a:cubicBezTo>
                <a:close/>
              </a:path>
            </a:pathLst>
          </a:custGeom>
          <a:solidFill>
            <a:srgbClr val="36455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2" name="Google Shape;82;p19"/>
          <p:cNvSpPr/>
          <p:nvPr/>
        </p:nvSpPr>
        <p:spPr>
          <a:xfrm>
            <a:off x="5418178" y="2389618"/>
            <a:ext cx="6531" cy="134662"/>
          </a:xfrm>
          <a:custGeom>
            <a:avLst/>
            <a:gdLst/>
            <a:ahLst/>
            <a:cxnLst/>
            <a:rect l="l" t="t" r="r" b="b"/>
            <a:pathLst>
              <a:path w="18930" h="390326" extrusionOk="0">
                <a:moveTo>
                  <a:pt x="17650" y="390327"/>
                </a:moveTo>
                <a:lnTo>
                  <a:pt x="1886" y="390327"/>
                </a:lnTo>
                <a:cubicBezTo>
                  <a:pt x="808" y="390327"/>
                  <a:pt x="0" y="389451"/>
                  <a:pt x="0" y="388440"/>
                </a:cubicBezTo>
                <a:lnTo>
                  <a:pt x="0" y="1886"/>
                </a:lnTo>
                <a:cubicBezTo>
                  <a:pt x="0" y="808"/>
                  <a:pt x="876" y="0"/>
                  <a:pt x="1886" y="0"/>
                </a:cubicBezTo>
                <a:lnTo>
                  <a:pt x="17650" y="0"/>
                </a:lnTo>
                <a:cubicBezTo>
                  <a:pt x="18324" y="0"/>
                  <a:pt x="18930" y="539"/>
                  <a:pt x="18930" y="1280"/>
                </a:cubicBezTo>
                <a:lnTo>
                  <a:pt x="18930" y="389047"/>
                </a:lnTo>
                <a:cubicBezTo>
                  <a:pt x="18930" y="389788"/>
                  <a:pt x="18324" y="390327"/>
                  <a:pt x="17650" y="390327"/>
                </a:cubicBezTo>
                <a:close/>
              </a:path>
            </a:pathLst>
          </a:custGeom>
          <a:solidFill>
            <a:srgbClr val="FAF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3" name="Google Shape;83;p19"/>
          <p:cNvSpPr/>
          <p:nvPr/>
        </p:nvSpPr>
        <p:spPr>
          <a:xfrm>
            <a:off x="5417946" y="2592288"/>
            <a:ext cx="11551" cy="160809"/>
          </a:xfrm>
          <a:custGeom>
            <a:avLst/>
            <a:gdLst/>
            <a:ahLst/>
            <a:cxnLst/>
            <a:rect l="l" t="t" r="r" b="b"/>
            <a:pathLst>
              <a:path w="33481" h="466114" extrusionOk="0">
                <a:moveTo>
                  <a:pt x="24656" y="466115"/>
                </a:moveTo>
                <a:lnTo>
                  <a:pt x="10105" y="466115"/>
                </a:lnTo>
                <a:cubicBezTo>
                  <a:pt x="4514" y="466115"/>
                  <a:pt x="0" y="461601"/>
                  <a:pt x="0" y="456010"/>
                </a:cubicBezTo>
                <a:lnTo>
                  <a:pt x="0" y="10105"/>
                </a:lnTo>
                <a:cubicBezTo>
                  <a:pt x="0" y="4514"/>
                  <a:pt x="4514" y="0"/>
                  <a:pt x="10105" y="0"/>
                </a:cubicBezTo>
                <a:lnTo>
                  <a:pt x="24656" y="0"/>
                </a:lnTo>
                <a:cubicBezTo>
                  <a:pt x="29507" y="0"/>
                  <a:pt x="33482" y="3975"/>
                  <a:pt x="33482" y="8825"/>
                </a:cubicBezTo>
                <a:lnTo>
                  <a:pt x="33482" y="457222"/>
                </a:lnTo>
                <a:cubicBezTo>
                  <a:pt x="33482" y="462208"/>
                  <a:pt x="29507" y="466115"/>
                  <a:pt x="24656" y="466115"/>
                </a:cubicBezTo>
                <a:close/>
              </a:path>
            </a:pathLst>
          </a:custGeom>
          <a:solidFill>
            <a:srgbClr val="36455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4" name="Google Shape;84;p19"/>
          <p:cNvSpPr/>
          <p:nvPr/>
        </p:nvSpPr>
        <p:spPr>
          <a:xfrm>
            <a:off x="5417946" y="2603810"/>
            <a:ext cx="6531" cy="134662"/>
          </a:xfrm>
          <a:custGeom>
            <a:avLst/>
            <a:gdLst/>
            <a:ahLst/>
            <a:cxnLst/>
            <a:rect l="l" t="t" r="r" b="b"/>
            <a:pathLst>
              <a:path w="18930" h="390326" extrusionOk="0">
                <a:moveTo>
                  <a:pt x="17718" y="390327"/>
                </a:moveTo>
                <a:lnTo>
                  <a:pt x="1886" y="390327"/>
                </a:lnTo>
                <a:cubicBezTo>
                  <a:pt x="808" y="390327"/>
                  <a:pt x="0" y="389451"/>
                  <a:pt x="0" y="388440"/>
                </a:cubicBezTo>
                <a:lnTo>
                  <a:pt x="0" y="1886"/>
                </a:lnTo>
                <a:cubicBezTo>
                  <a:pt x="0" y="808"/>
                  <a:pt x="876" y="0"/>
                  <a:pt x="1886" y="0"/>
                </a:cubicBezTo>
                <a:lnTo>
                  <a:pt x="17650" y="0"/>
                </a:lnTo>
                <a:cubicBezTo>
                  <a:pt x="18324" y="0"/>
                  <a:pt x="18930" y="539"/>
                  <a:pt x="18930" y="1280"/>
                </a:cubicBezTo>
                <a:lnTo>
                  <a:pt x="18930" y="389047"/>
                </a:lnTo>
                <a:cubicBezTo>
                  <a:pt x="18930" y="389788"/>
                  <a:pt x="18391" y="390327"/>
                  <a:pt x="17718" y="390327"/>
                </a:cubicBezTo>
                <a:close/>
              </a:path>
            </a:pathLst>
          </a:custGeom>
          <a:solidFill>
            <a:srgbClr val="FAF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5" name="Google Shape;85;p19"/>
          <p:cNvSpPr/>
          <p:nvPr/>
        </p:nvSpPr>
        <p:spPr>
          <a:xfrm>
            <a:off x="6589085" y="2431904"/>
            <a:ext cx="11551" cy="260261"/>
          </a:xfrm>
          <a:custGeom>
            <a:avLst/>
            <a:gdLst/>
            <a:ahLst/>
            <a:cxnLst/>
            <a:rect l="l" t="t" r="r" b="b"/>
            <a:pathLst>
              <a:path w="33481" h="754380" extrusionOk="0">
                <a:moveTo>
                  <a:pt x="24656" y="754380"/>
                </a:moveTo>
                <a:lnTo>
                  <a:pt x="10105" y="754380"/>
                </a:lnTo>
                <a:cubicBezTo>
                  <a:pt x="4514" y="754380"/>
                  <a:pt x="0" y="749866"/>
                  <a:pt x="0" y="744275"/>
                </a:cubicBezTo>
                <a:lnTo>
                  <a:pt x="0" y="10105"/>
                </a:lnTo>
                <a:cubicBezTo>
                  <a:pt x="0" y="4514"/>
                  <a:pt x="4514" y="0"/>
                  <a:pt x="10105" y="0"/>
                </a:cubicBezTo>
                <a:lnTo>
                  <a:pt x="24656" y="0"/>
                </a:lnTo>
                <a:cubicBezTo>
                  <a:pt x="29507" y="0"/>
                  <a:pt x="33482" y="3975"/>
                  <a:pt x="33482" y="8825"/>
                </a:cubicBezTo>
                <a:lnTo>
                  <a:pt x="33482" y="745555"/>
                </a:lnTo>
                <a:cubicBezTo>
                  <a:pt x="33482" y="750405"/>
                  <a:pt x="29507" y="754380"/>
                  <a:pt x="24656" y="754380"/>
                </a:cubicBezTo>
                <a:close/>
              </a:path>
            </a:pathLst>
          </a:custGeom>
          <a:solidFill>
            <a:srgbClr val="8A909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6" name="Google Shape;86;p19"/>
          <p:cNvSpPr/>
          <p:nvPr/>
        </p:nvSpPr>
        <p:spPr>
          <a:xfrm>
            <a:off x="6594092" y="2450567"/>
            <a:ext cx="6531" cy="217938"/>
          </a:xfrm>
          <a:custGeom>
            <a:avLst/>
            <a:gdLst/>
            <a:ahLst/>
            <a:cxnLst/>
            <a:rect l="l" t="t" r="r" b="b"/>
            <a:pathLst>
              <a:path w="18930" h="631704" extrusionOk="0">
                <a:moveTo>
                  <a:pt x="17650" y="631704"/>
                </a:moveTo>
                <a:lnTo>
                  <a:pt x="1886" y="631704"/>
                </a:lnTo>
                <a:cubicBezTo>
                  <a:pt x="808" y="631704"/>
                  <a:pt x="0" y="630828"/>
                  <a:pt x="0" y="629818"/>
                </a:cubicBezTo>
                <a:lnTo>
                  <a:pt x="0" y="1886"/>
                </a:lnTo>
                <a:cubicBezTo>
                  <a:pt x="0" y="808"/>
                  <a:pt x="876" y="0"/>
                  <a:pt x="1886" y="0"/>
                </a:cubicBezTo>
                <a:lnTo>
                  <a:pt x="17650" y="0"/>
                </a:lnTo>
                <a:cubicBezTo>
                  <a:pt x="18324" y="0"/>
                  <a:pt x="18930" y="539"/>
                  <a:pt x="18930" y="1280"/>
                </a:cubicBezTo>
                <a:lnTo>
                  <a:pt x="18930" y="630491"/>
                </a:lnTo>
                <a:cubicBezTo>
                  <a:pt x="18863" y="631098"/>
                  <a:pt x="18324" y="631704"/>
                  <a:pt x="17650" y="631704"/>
                </a:cubicBezTo>
                <a:close/>
              </a:path>
            </a:pathLst>
          </a:custGeom>
          <a:solidFill>
            <a:srgbClr val="4A4C4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7" name="Google Shape;87;p19"/>
          <p:cNvSpPr/>
          <p:nvPr/>
        </p:nvSpPr>
        <p:spPr>
          <a:xfrm>
            <a:off x="6591287" y="2975001"/>
            <a:ext cx="9343" cy="178357"/>
          </a:xfrm>
          <a:custGeom>
            <a:avLst/>
            <a:gdLst/>
            <a:ahLst/>
            <a:cxnLst/>
            <a:rect l="l" t="t" r="r" b="b"/>
            <a:pathLst>
              <a:path w="27081" h="516977" extrusionOk="0">
                <a:moveTo>
                  <a:pt x="18257" y="516977"/>
                </a:moveTo>
                <a:lnTo>
                  <a:pt x="10105" y="516977"/>
                </a:lnTo>
                <a:cubicBezTo>
                  <a:pt x="4514" y="516977"/>
                  <a:pt x="0" y="512464"/>
                  <a:pt x="0" y="506872"/>
                </a:cubicBezTo>
                <a:lnTo>
                  <a:pt x="0" y="10105"/>
                </a:lnTo>
                <a:cubicBezTo>
                  <a:pt x="0" y="4514"/>
                  <a:pt x="4514" y="0"/>
                  <a:pt x="10105" y="0"/>
                </a:cubicBezTo>
                <a:lnTo>
                  <a:pt x="18257" y="0"/>
                </a:lnTo>
                <a:cubicBezTo>
                  <a:pt x="23107" y="0"/>
                  <a:pt x="27082" y="3975"/>
                  <a:pt x="27082" y="8825"/>
                </a:cubicBezTo>
                <a:lnTo>
                  <a:pt x="27082" y="508152"/>
                </a:lnTo>
                <a:cubicBezTo>
                  <a:pt x="27082" y="513003"/>
                  <a:pt x="23107" y="516977"/>
                  <a:pt x="18257" y="516977"/>
                </a:cubicBezTo>
                <a:close/>
              </a:path>
            </a:pathLst>
          </a:custGeom>
          <a:solidFill>
            <a:srgbClr val="8A909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8" name="Google Shape;88;p19"/>
          <p:cNvSpPr/>
          <p:nvPr/>
        </p:nvSpPr>
        <p:spPr>
          <a:xfrm>
            <a:off x="6595321" y="2987775"/>
            <a:ext cx="5299" cy="149351"/>
          </a:xfrm>
          <a:custGeom>
            <a:avLst/>
            <a:gdLst/>
            <a:ahLst/>
            <a:cxnLst/>
            <a:rect l="l" t="t" r="r" b="b"/>
            <a:pathLst>
              <a:path w="15359" h="432902" extrusionOk="0">
                <a:moveTo>
                  <a:pt x="14080" y="432903"/>
                </a:moveTo>
                <a:lnTo>
                  <a:pt x="1886" y="432903"/>
                </a:lnTo>
                <a:cubicBezTo>
                  <a:pt x="808" y="432903"/>
                  <a:pt x="0" y="432027"/>
                  <a:pt x="0" y="431016"/>
                </a:cubicBezTo>
                <a:lnTo>
                  <a:pt x="0" y="1886"/>
                </a:lnTo>
                <a:cubicBezTo>
                  <a:pt x="0" y="808"/>
                  <a:pt x="876" y="0"/>
                  <a:pt x="1886" y="0"/>
                </a:cubicBezTo>
                <a:lnTo>
                  <a:pt x="14080" y="0"/>
                </a:lnTo>
                <a:cubicBezTo>
                  <a:pt x="14753" y="0"/>
                  <a:pt x="15360" y="539"/>
                  <a:pt x="15360" y="1280"/>
                </a:cubicBezTo>
                <a:lnTo>
                  <a:pt x="15360" y="431690"/>
                </a:lnTo>
                <a:cubicBezTo>
                  <a:pt x="15360" y="432364"/>
                  <a:pt x="14821" y="432903"/>
                  <a:pt x="14080" y="432903"/>
                </a:cubicBezTo>
                <a:close/>
              </a:path>
            </a:pathLst>
          </a:custGeom>
          <a:solidFill>
            <a:srgbClr val="4A4C4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89" name="Google Shape;89;p19"/>
          <p:cNvSpPr/>
          <p:nvPr/>
        </p:nvSpPr>
        <p:spPr>
          <a:xfrm>
            <a:off x="6203140" y="1918378"/>
            <a:ext cx="54900" cy="54900"/>
          </a:xfrm>
          <a:prstGeom prst="ellipse">
            <a:avLst/>
          </a:prstGeom>
          <a:solidFill>
            <a:srgbClr val="A5A5A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90" name="Google Shape;90;p19"/>
          <p:cNvSpPr/>
          <p:nvPr/>
        </p:nvSpPr>
        <p:spPr>
          <a:xfrm>
            <a:off x="6206569" y="1921807"/>
            <a:ext cx="48000" cy="48000"/>
          </a:xfrm>
          <a:prstGeom prst="ellipse">
            <a:avLst/>
          </a:prstGeom>
          <a:solidFill>
            <a:srgbClr val="07080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91" name="Google Shape;91;p19"/>
          <p:cNvSpPr/>
          <p:nvPr/>
        </p:nvSpPr>
        <p:spPr>
          <a:xfrm>
            <a:off x="6218708" y="1933946"/>
            <a:ext cx="23700" cy="23700"/>
          </a:xfrm>
          <a:prstGeom prst="ellipse">
            <a:avLst/>
          </a:prstGeom>
          <a:solidFill>
            <a:srgbClr val="26262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92" name="Google Shape;92;p19"/>
          <p:cNvSpPr/>
          <p:nvPr/>
        </p:nvSpPr>
        <p:spPr>
          <a:xfrm>
            <a:off x="6224279" y="1939517"/>
            <a:ext cx="12600" cy="12600"/>
          </a:xfrm>
          <a:prstGeom prst="ellipse">
            <a:avLst/>
          </a:prstGeom>
          <a:solidFill>
            <a:srgbClr val="08142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93" name="Google Shape;93;p19"/>
          <p:cNvSpPr/>
          <p:nvPr/>
        </p:nvSpPr>
        <p:spPr>
          <a:xfrm flipH="1">
            <a:off x="5419001" y="2215128"/>
            <a:ext cx="4354" cy="61476"/>
          </a:xfrm>
          <a:custGeom>
            <a:avLst/>
            <a:gdLst/>
            <a:ahLst/>
            <a:cxnLst/>
            <a:rect l="l" t="t" r="r" b="b"/>
            <a:pathLst>
              <a:path w="18930" h="390326" extrusionOk="0">
                <a:moveTo>
                  <a:pt x="17650" y="390327"/>
                </a:moveTo>
                <a:lnTo>
                  <a:pt x="1886" y="390327"/>
                </a:lnTo>
                <a:cubicBezTo>
                  <a:pt x="808" y="390327"/>
                  <a:pt x="0" y="389451"/>
                  <a:pt x="0" y="388440"/>
                </a:cubicBezTo>
                <a:lnTo>
                  <a:pt x="0" y="1886"/>
                </a:lnTo>
                <a:cubicBezTo>
                  <a:pt x="0" y="808"/>
                  <a:pt x="876" y="0"/>
                  <a:pt x="1886" y="0"/>
                </a:cubicBezTo>
                <a:lnTo>
                  <a:pt x="17650" y="0"/>
                </a:lnTo>
                <a:cubicBezTo>
                  <a:pt x="18324" y="0"/>
                  <a:pt x="18930" y="539"/>
                  <a:pt x="18930" y="1280"/>
                </a:cubicBezTo>
                <a:lnTo>
                  <a:pt x="18930" y="389047"/>
                </a:lnTo>
                <a:cubicBezTo>
                  <a:pt x="18930" y="389788"/>
                  <a:pt x="18324" y="390327"/>
                  <a:pt x="17650" y="390327"/>
                </a:cubicBezTo>
                <a:close/>
              </a:path>
            </a:pathLst>
          </a:custGeom>
          <a:solidFill>
            <a:srgbClr val="FAF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94" name="Google Shape;94;p19"/>
          <p:cNvSpPr>
            <a:spLocks noGrp="1"/>
          </p:cNvSpPr>
          <p:nvPr>
            <p:ph type="pic" idx="3"/>
          </p:nvPr>
        </p:nvSpPr>
        <p:spPr>
          <a:xfrm>
            <a:off x="5463175" y="1922378"/>
            <a:ext cx="1092900" cy="2255100"/>
          </a:xfrm>
          <a:prstGeom prst="rect">
            <a:avLst/>
          </a:prstGeom>
          <a:solidFill>
            <a:srgbClr val="F2F2F2"/>
          </a:solid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6_Contents slide layout">
  <p:cSld name="6_Contents slide layout">
    <p:bg>
      <p:bgPr>
        <a:blipFill>
          <a:blip r:embed="rId2">
            <a:alphaModFix/>
          </a:blip>
          <a:stretch>
            <a:fillRect/>
          </a:stretch>
        </a:blip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_Contents slide layout">
  <p:cSld name="2_Contents slide layout">
    <p:spTree>
      <p:nvGrpSpPr>
        <p:cNvPr id="1" name="Shape 9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9_Contents slide layout">
  <p:cSld name="9_Contents slide layout">
    <p:spTree>
      <p:nvGrpSpPr>
        <p:cNvPr id="1" name="Shape 97"/>
        <p:cNvGrpSpPr/>
        <p:nvPr/>
      </p:nvGrpSpPr>
      <p:grpSpPr>
        <a:xfrm>
          <a:off x="0" y="0"/>
          <a:ext cx="0" cy="0"/>
          <a:chOff x="0" y="0"/>
          <a:chExt cx="0" cy="0"/>
        </a:xfrm>
      </p:grpSpPr>
      <p:sp>
        <p:nvSpPr>
          <p:cNvPr id="98" name="Google Shape;98;p22"/>
          <p:cNvSpPr>
            <a:spLocks noGrp="1"/>
          </p:cNvSpPr>
          <p:nvPr>
            <p:ph type="pic" idx="2"/>
          </p:nvPr>
        </p:nvSpPr>
        <p:spPr>
          <a:xfrm>
            <a:off x="0" y="0"/>
            <a:ext cx="9144000" cy="5143500"/>
          </a:xfrm>
          <a:prstGeom prst="rect">
            <a:avLst/>
          </a:prstGeom>
          <a:solidFill>
            <a:srgbClr val="F2F2F2"/>
          </a:solid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8_Contents slide layout">
  <p:cSld name="8_Contents slide layout">
    <p:bg>
      <p:bgPr>
        <a:blipFill>
          <a:blip r:embed="rId2">
            <a:alphaModFix/>
          </a:blip>
          <a:stretch>
            <a:fillRect/>
          </a:stretch>
        </a:blipFill>
        <a:effectLst/>
      </p:bgPr>
    </p:bg>
    <p:spTree>
      <p:nvGrpSpPr>
        <p:cNvPr id="1" name="Shape 9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7_Contents slide layout">
  <p:cSld name="7_Contents slide layout">
    <p:spTree>
      <p:nvGrpSpPr>
        <p:cNvPr id="1" name="Shape 100"/>
        <p:cNvGrpSpPr/>
        <p:nvPr/>
      </p:nvGrpSpPr>
      <p:grpSpPr>
        <a:xfrm>
          <a:off x="0" y="0"/>
          <a:ext cx="0" cy="0"/>
          <a:chOff x="0" y="0"/>
          <a:chExt cx="0" cy="0"/>
        </a:xfrm>
      </p:grpSpPr>
      <p:sp>
        <p:nvSpPr>
          <p:cNvPr id="101" name="Google Shape;101;p24"/>
          <p:cNvSpPr/>
          <p:nvPr/>
        </p:nvSpPr>
        <p:spPr>
          <a:xfrm>
            <a:off x="1815966" y="3507726"/>
            <a:ext cx="5512200" cy="558600"/>
          </a:xfrm>
          <a:prstGeom prst="ellipse">
            <a:avLst/>
          </a:prstGeom>
          <a:solidFill>
            <a:srgbClr val="7F7F7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grpSp>
        <p:nvGrpSpPr>
          <p:cNvPr id="102" name="Google Shape;102;p24"/>
          <p:cNvGrpSpPr/>
          <p:nvPr/>
        </p:nvGrpSpPr>
        <p:grpSpPr>
          <a:xfrm>
            <a:off x="2275733" y="1297310"/>
            <a:ext cx="4592669" cy="2523176"/>
            <a:chOff x="-548507" y="477868"/>
            <a:chExt cx="11571351" cy="6357209"/>
          </a:xfrm>
        </p:grpSpPr>
        <p:sp>
          <p:nvSpPr>
            <p:cNvPr id="103" name="Google Shape;103;p24"/>
            <p:cNvSpPr/>
            <p:nvPr/>
          </p:nvSpPr>
          <p:spPr>
            <a:xfrm>
              <a:off x="-482765" y="6440599"/>
              <a:ext cx="11439858" cy="394478"/>
            </a:xfrm>
            <a:custGeom>
              <a:avLst/>
              <a:gdLst/>
              <a:ahLst/>
              <a:cxnLst/>
              <a:rect l="l" t="t" r="r" b="b"/>
              <a:pathLst>
                <a:path w="1657350" h="57150" extrusionOk="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04" name="Google Shape;104;p24"/>
            <p:cNvSpPr/>
            <p:nvPr/>
          </p:nvSpPr>
          <p:spPr>
            <a:xfrm>
              <a:off x="700575" y="477868"/>
              <a:ext cx="9072991" cy="5917168"/>
            </a:xfrm>
            <a:custGeom>
              <a:avLst/>
              <a:gdLst/>
              <a:ahLst/>
              <a:cxnLst/>
              <a:rect l="l" t="t" r="r" b="b"/>
              <a:pathLst>
                <a:path w="1314450" h="857250" extrusionOk="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05" name="Google Shape;105;p24"/>
            <p:cNvSpPr/>
            <p:nvPr/>
          </p:nvSpPr>
          <p:spPr>
            <a:xfrm>
              <a:off x="1088451" y="839448"/>
              <a:ext cx="8284035" cy="5062466"/>
            </a:xfrm>
            <a:custGeom>
              <a:avLst/>
              <a:gdLst/>
              <a:ahLst/>
              <a:cxnLst/>
              <a:rect l="l" t="t" r="r" b="b"/>
              <a:pathLst>
                <a:path w="1200150" h="733425" extrusionOk="0">
                  <a:moveTo>
                    <a:pt x="7144" y="7144"/>
                  </a:moveTo>
                  <a:lnTo>
                    <a:pt x="1196816" y="7144"/>
                  </a:lnTo>
                  <a:lnTo>
                    <a:pt x="1196816" y="730091"/>
                  </a:lnTo>
                  <a:lnTo>
                    <a:pt x="7144" y="730091"/>
                  </a:lnTo>
                  <a:close/>
                </a:path>
              </a:pathLst>
            </a:custGeom>
            <a:solidFill>
              <a:srgbClr val="F2F2F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06" name="Google Shape;106;p24"/>
            <p:cNvSpPr/>
            <p:nvPr/>
          </p:nvSpPr>
          <p:spPr>
            <a:xfrm>
              <a:off x="-548507" y="6164484"/>
              <a:ext cx="11571351" cy="460224"/>
            </a:xfrm>
            <a:custGeom>
              <a:avLst/>
              <a:gdLst/>
              <a:ahLst/>
              <a:cxnLst/>
              <a:rect l="l" t="t" r="r" b="b"/>
              <a:pathLst>
                <a:path w="1676400" h="66675" extrusionOk="0">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07" name="Google Shape;107;p24"/>
            <p:cNvSpPr/>
            <p:nvPr/>
          </p:nvSpPr>
          <p:spPr>
            <a:xfrm>
              <a:off x="4438629" y="6215033"/>
              <a:ext cx="1618413" cy="184076"/>
            </a:xfrm>
            <a:custGeom>
              <a:avLst/>
              <a:gdLst/>
              <a:ahLst/>
              <a:cxnLst/>
              <a:rect l="l" t="t" r="r" b="b"/>
              <a:pathLst>
                <a:path w="1618413" h="184076" extrusionOk="0">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nvGrpSpPr>
            <p:cNvPr id="108" name="Google Shape;108;p24"/>
            <p:cNvGrpSpPr/>
            <p:nvPr/>
          </p:nvGrpSpPr>
          <p:grpSpPr>
            <a:xfrm>
              <a:off x="1606" y="6382978"/>
              <a:ext cx="414000" cy="115200"/>
              <a:chOff x="5955" y="6353672"/>
              <a:chExt cx="414000" cy="115200"/>
            </a:xfrm>
          </p:grpSpPr>
          <p:sp>
            <p:nvSpPr>
              <p:cNvPr id="109" name="Google Shape;109;p24"/>
              <p:cNvSpPr/>
              <p:nvPr/>
            </p:nvSpPr>
            <p:spPr>
              <a:xfrm>
                <a:off x="5955" y="6353672"/>
                <a:ext cx="414000" cy="115200"/>
              </a:xfrm>
              <a:prstGeom prst="roundRect">
                <a:avLst>
                  <a:gd name="adj" fmla="val 28154"/>
                </a:avLst>
              </a:prstGeom>
              <a:solidFill>
                <a:srgbClr val="BFBFB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110" name="Google Shape;110;p24"/>
              <p:cNvSpPr/>
              <p:nvPr/>
            </p:nvSpPr>
            <p:spPr>
              <a:xfrm>
                <a:off x="99417" y="6382279"/>
                <a:ext cx="227100" cy="55200"/>
              </a:xfrm>
              <a:prstGeom prst="roundRect">
                <a:avLst>
                  <a:gd name="adj" fmla="val 28154"/>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111" name="Google Shape;111;p24"/>
            <p:cNvGrpSpPr/>
            <p:nvPr/>
          </p:nvGrpSpPr>
          <p:grpSpPr>
            <a:xfrm>
              <a:off x="9855291" y="6381600"/>
              <a:ext cx="886126" cy="115200"/>
              <a:chOff x="5955" y="6353672"/>
              <a:chExt cx="414000" cy="115200"/>
            </a:xfrm>
          </p:grpSpPr>
          <p:sp>
            <p:nvSpPr>
              <p:cNvPr id="112" name="Google Shape;112;p24"/>
              <p:cNvSpPr/>
              <p:nvPr/>
            </p:nvSpPr>
            <p:spPr>
              <a:xfrm>
                <a:off x="5955" y="6353672"/>
                <a:ext cx="414000" cy="115200"/>
              </a:xfrm>
              <a:prstGeom prst="roundRect">
                <a:avLst>
                  <a:gd name="adj" fmla="val 28154"/>
                </a:avLst>
              </a:prstGeom>
              <a:solidFill>
                <a:srgbClr val="BFBFB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113" name="Google Shape;113;p24"/>
              <p:cNvSpPr/>
              <p:nvPr/>
            </p:nvSpPr>
            <p:spPr>
              <a:xfrm>
                <a:off x="84761" y="6382279"/>
                <a:ext cx="256200" cy="55200"/>
              </a:xfrm>
              <a:prstGeom prst="roundRect">
                <a:avLst>
                  <a:gd name="adj" fmla="val 28154"/>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sp>
          <p:nvSpPr>
            <p:cNvPr id="114" name="Google Shape;114;p24"/>
            <p:cNvSpPr/>
            <p:nvPr/>
          </p:nvSpPr>
          <p:spPr>
            <a:xfrm>
              <a:off x="3892805" y="496953"/>
              <a:ext cx="5477614" cy="5427435"/>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999999">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sp>
        <p:nvSpPr>
          <p:cNvPr id="115" name="Google Shape;115;p24"/>
          <p:cNvSpPr>
            <a:spLocks noGrp="1"/>
          </p:cNvSpPr>
          <p:nvPr>
            <p:ph type="pic" idx="2"/>
          </p:nvPr>
        </p:nvSpPr>
        <p:spPr>
          <a:xfrm>
            <a:off x="2882187" y="1438433"/>
            <a:ext cx="3379800" cy="2045100"/>
          </a:xfrm>
          <a:prstGeom prst="rect">
            <a:avLst/>
          </a:prstGeom>
          <a:solidFill>
            <a:srgbClr val="F2F2F2"/>
          </a:solidFill>
          <a:ln>
            <a:noFill/>
          </a:ln>
        </p:spPr>
      </p:sp>
      <p:sp>
        <p:nvSpPr>
          <p:cNvPr id="116" name="Google Shape;116;p24"/>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0_Contents slide layout">
  <p:cSld name="10_Contents slide layout">
    <p:bg>
      <p:bgPr>
        <a:blipFill>
          <a:blip r:embed="rId2">
            <a:alphaModFix/>
          </a:blip>
          <a:stretch>
            <a:fillRect/>
          </a:stretch>
        </a:blipFill>
        <a:effectLst/>
      </p:bgPr>
    </p:bg>
    <p:spTree>
      <p:nvGrpSpPr>
        <p:cNvPr id="1" name="Shape 11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1_Contents slide layout">
  <p:cSld name="11_Contents slide layout">
    <p:spTree>
      <p:nvGrpSpPr>
        <p:cNvPr id="1" name="Shape 118"/>
        <p:cNvGrpSpPr/>
        <p:nvPr/>
      </p:nvGrpSpPr>
      <p:grpSpPr>
        <a:xfrm>
          <a:off x="0" y="0"/>
          <a:ext cx="0" cy="0"/>
          <a:chOff x="0" y="0"/>
          <a:chExt cx="0" cy="0"/>
        </a:xfrm>
      </p:grpSpPr>
      <p:sp>
        <p:nvSpPr>
          <p:cNvPr id="119" name="Google Shape;119;p26"/>
          <p:cNvSpPr>
            <a:spLocks noGrp="1"/>
          </p:cNvSpPr>
          <p:nvPr>
            <p:ph type="pic" idx="2"/>
          </p:nvPr>
        </p:nvSpPr>
        <p:spPr>
          <a:xfrm>
            <a:off x="393262" y="582930"/>
            <a:ext cx="4328100" cy="3977700"/>
          </a:xfrm>
          <a:prstGeom prst="rect">
            <a:avLst/>
          </a:prstGeom>
          <a:solidFill>
            <a:srgbClr val="F2F2F2"/>
          </a:solid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2_Contents slide layout">
  <p:cSld name="12_Contents slide layout">
    <p:bg>
      <p:bgPr>
        <a:blipFill>
          <a:blip r:embed="rId2">
            <a:alphaModFix/>
          </a:blip>
          <a:stretch>
            <a:fillRect/>
          </a:stretch>
        </a:blipFill>
        <a:effectLst/>
      </p:bgPr>
    </p:bg>
    <p:spTree>
      <p:nvGrpSpPr>
        <p:cNvPr id="1" name="Shape 120"/>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3_Contents slide layout">
  <p:cSld name="13_Contents slide layout">
    <p:spTree>
      <p:nvGrpSpPr>
        <p:cNvPr id="1" name="Shape 121"/>
        <p:cNvGrpSpPr/>
        <p:nvPr/>
      </p:nvGrpSpPr>
      <p:grpSpPr>
        <a:xfrm>
          <a:off x="0" y="0"/>
          <a:ext cx="0" cy="0"/>
          <a:chOff x="0" y="0"/>
          <a:chExt cx="0" cy="0"/>
        </a:xfrm>
      </p:grpSpPr>
      <p:sp>
        <p:nvSpPr>
          <p:cNvPr id="122" name="Google Shape;122;p28"/>
          <p:cNvSpPr/>
          <p:nvPr/>
        </p:nvSpPr>
        <p:spPr>
          <a:xfrm>
            <a:off x="4444742" y="709313"/>
            <a:ext cx="3975771" cy="3826495"/>
          </a:xfrm>
          <a:custGeom>
            <a:avLst/>
            <a:gdLst/>
            <a:ahLst/>
            <a:cxnLst/>
            <a:rect l="l" t="t" r="r" b="b"/>
            <a:pathLst>
              <a:path w="6187971" h="5955635" extrusionOk="0">
                <a:moveTo>
                  <a:pt x="3175848" y="5544922"/>
                </a:moveTo>
                <a:cubicBezTo>
                  <a:pt x="3180352" y="5543959"/>
                  <a:pt x="3180352" y="5543959"/>
                  <a:pt x="3184857" y="5542997"/>
                </a:cubicBezTo>
                <a:lnTo>
                  <a:pt x="3185794" y="5544792"/>
                </a:lnTo>
                <a:close/>
                <a:moveTo>
                  <a:pt x="3509992" y="5452506"/>
                </a:moveTo>
                <a:lnTo>
                  <a:pt x="3560810" y="5445094"/>
                </a:lnTo>
                <a:lnTo>
                  <a:pt x="3523318" y="5451849"/>
                </a:lnTo>
                <a:cubicBezTo>
                  <a:pt x="3523318" y="5451849"/>
                  <a:pt x="3523318" y="5451849"/>
                  <a:pt x="3518813" y="5452811"/>
                </a:cubicBezTo>
                <a:close/>
                <a:moveTo>
                  <a:pt x="3472811" y="5457929"/>
                </a:moveTo>
                <a:cubicBezTo>
                  <a:pt x="3477314" y="5456967"/>
                  <a:pt x="3477314" y="5456967"/>
                  <a:pt x="3477314" y="5456967"/>
                </a:cubicBezTo>
                <a:cubicBezTo>
                  <a:pt x="3477314" y="5456967"/>
                  <a:pt x="3477314" y="5456967"/>
                  <a:pt x="3481818" y="5456005"/>
                </a:cubicBezTo>
                <a:cubicBezTo>
                  <a:pt x="3486323" y="5455043"/>
                  <a:pt x="3495330" y="5453118"/>
                  <a:pt x="3499835" y="5452156"/>
                </a:cubicBezTo>
                <a:lnTo>
                  <a:pt x="3509992" y="5452506"/>
                </a:lnTo>
                <a:close/>
                <a:moveTo>
                  <a:pt x="4648965" y="5205864"/>
                </a:moveTo>
                <a:lnTo>
                  <a:pt x="4648375" y="5206776"/>
                </a:lnTo>
                <a:cubicBezTo>
                  <a:pt x="4648375" y="5206776"/>
                  <a:pt x="4648375" y="5206776"/>
                  <a:pt x="4643871" y="5207738"/>
                </a:cubicBezTo>
                <a:close/>
                <a:moveTo>
                  <a:pt x="3439358" y="5455658"/>
                </a:moveTo>
                <a:lnTo>
                  <a:pt x="3443861" y="5454695"/>
                </a:lnTo>
                <a:cubicBezTo>
                  <a:pt x="3449327" y="5458236"/>
                  <a:pt x="3458336" y="5456312"/>
                  <a:pt x="3462839" y="5455350"/>
                </a:cubicBezTo>
                <a:cubicBezTo>
                  <a:pt x="3463802" y="5459854"/>
                  <a:pt x="3463802" y="5459854"/>
                  <a:pt x="3463802" y="5459854"/>
                </a:cubicBezTo>
                <a:cubicBezTo>
                  <a:pt x="3463802" y="5459854"/>
                  <a:pt x="3463802" y="5459854"/>
                  <a:pt x="3464764" y="5464358"/>
                </a:cubicBezTo>
                <a:cubicBezTo>
                  <a:pt x="3445785" y="5463703"/>
                  <a:pt x="3409754" y="5471401"/>
                  <a:pt x="3386270" y="5471708"/>
                </a:cubicBezTo>
                <a:cubicBezTo>
                  <a:pt x="3394316" y="5465280"/>
                  <a:pt x="3441282" y="5464665"/>
                  <a:pt x="3439358" y="5455658"/>
                </a:cubicBezTo>
                <a:close/>
                <a:moveTo>
                  <a:pt x="4926827" y="4878836"/>
                </a:moveTo>
                <a:cubicBezTo>
                  <a:pt x="4926827" y="4878836"/>
                  <a:pt x="4926827" y="4878836"/>
                  <a:pt x="4931331" y="4877874"/>
                </a:cubicBezTo>
                <a:lnTo>
                  <a:pt x="4927253" y="4880833"/>
                </a:lnTo>
                <a:close/>
                <a:moveTo>
                  <a:pt x="1616921" y="5147987"/>
                </a:moveTo>
                <a:lnTo>
                  <a:pt x="1621158" y="5151791"/>
                </a:lnTo>
                <a:lnTo>
                  <a:pt x="1617883" y="5152491"/>
                </a:lnTo>
                <a:cubicBezTo>
                  <a:pt x="1617883" y="5152491"/>
                  <a:pt x="1617883" y="5152491"/>
                  <a:pt x="1616921" y="5147987"/>
                </a:cubicBezTo>
                <a:close/>
                <a:moveTo>
                  <a:pt x="6029280" y="4202957"/>
                </a:moveTo>
                <a:cubicBezTo>
                  <a:pt x="6032957" y="4202171"/>
                  <a:pt x="6032957" y="4202171"/>
                  <a:pt x="6033742" y="4205846"/>
                </a:cubicBezTo>
                <a:cubicBezTo>
                  <a:pt x="6033742" y="4205846"/>
                  <a:pt x="6034527" y="4209520"/>
                  <a:pt x="6030850" y="4210306"/>
                </a:cubicBezTo>
                <a:cubicBezTo>
                  <a:pt x="6030065" y="4206631"/>
                  <a:pt x="6030065" y="4206631"/>
                  <a:pt x="6030065" y="4206631"/>
                </a:cubicBezTo>
                <a:cubicBezTo>
                  <a:pt x="6030065" y="4206631"/>
                  <a:pt x="6029280" y="4202957"/>
                  <a:pt x="6029280" y="4202957"/>
                </a:cubicBezTo>
                <a:close/>
                <a:moveTo>
                  <a:pt x="5195431" y="4350487"/>
                </a:moveTo>
                <a:lnTo>
                  <a:pt x="5195619" y="4350447"/>
                </a:lnTo>
                <a:lnTo>
                  <a:pt x="5191889" y="4355954"/>
                </a:lnTo>
                <a:cubicBezTo>
                  <a:pt x="5196393" y="4354992"/>
                  <a:pt x="5195431" y="4350487"/>
                  <a:pt x="5195431" y="4350487"/>
                </a:cubicBezTo>
                <a:close/>
                <a:moveTo>
                  <a:pt x="5135887" y="4358358"/>
                </a:moveTo>
                <a:lnTo>
                  <a:pt x="5135916" y="4358493"/>
                </a:lnTo>
                <a:cubicBezTo>
                  <a:pt x="5135916" y="4358493"/>
                  <a:pt x="5135916" y="4358493"/>
                  <a:pt x="5132374" y="4363959"/>
                </a:cubicBezTo>
                <a:close/>
                <a:moveTo>
                  <a:pt x="1535232" y="5118342"/>
                </a:moveTo>
                <a:cubicBezTo>
                  <a:pt x="1540699" y="5121884"/>
                  <a:pt x="1540699" y="5121884"/>
                  <a:pt x="1540699" y="5121884"/>
                </a:cubicBezTo>
                <a:cubicBezTo>
                  <a:pt x="1546166" y="5125426"/>
                  <a:pt x="1546166" y="5125426"/>
                  <a:pt x="1546166" y="5125426"/>
                </a:cubicBezTo>
                <a:cubicBezTo>
                  <a:pt x="1541661" y="5126389"/>
                  <a:pt x="1541661" y="5126389"/>
                  <a:pt x="1541661" y="5126389"/>
                </a:cubicBezTo>
                <a:cubicBezTo>
                  <a:pt x="1540699" y="5121884"/>
                  <a:pt x="1536195" y="5122847"/>
                  <a:pt x="1535232" y="5118342"/>
                </a:cubicBezTo>
                <a:close/>
                <a:moveTo>
                  <a:pt x="1296561" y="4951097"/>
                </a:moveTo>
                <a:lnTo>
                  <a:pt x="1298982" y="4952173"/>
                </a:lnTo>
                <a:cubicBezTo>
                  <a:pt x="1301153" y="4954064"/>
                  <a:pt x="1302760" y="4956076"/>
                  <a:pt x="1302760" y="4956076"/>
                </a:cubicBezTo>
                <a:cubicBezTo>
                  <a:pt x="1302760" y="4956076"/>
                  <a:pt x="1302760" y="4956076"/>
                  <a:pt x="1297293" y="4952534"/>
                </a:cubicBezTo>
                <a:close/>
                <a:moveTo>
                  <a:pt x="1299553" y="4938864"/>
                </a:moveTo>
                <a:lnTo>
                  <a:pt x="1305339" y="4946105"/>
                </a:lnTo>
                <a:cubicBezTo>
                  <a:pt x="1302125" y="4942083"/>
                  <a:pt x="1300518" y="4940071"/>
                  <a:pt x="1299715" y="4939066"/>
                </a:cubicBezTo>
                <a:close/>
                <a:moveTo>
                  <a:pt x="6187039" y="3627519"/>
                </a:moveTo>
                <a:cubicBezTo>
                  <a:pt x="6187287" y="3646676"/>
                  <a:pt x="6189889" y="3676857"/>
                  <a:pt x="6185137" y="3708609"/>
                </a:cubicBezTo>
                <a:cubicBezTo>
                  <a:pt x="6180385" y="3740361"/>
                  <a:pt x="6174063" y="3764764"/>
                  <a:pt x="6163816" y="3770795"/>
                </a:cubicBezTo>
                <a:cubicBezTo>
                  <a:pt x="6167494" y="3770009"/>
                  <a:pt x="6167494" y="3770009"/>
                  <a:pt x="6168279" y="3773684"/>
                </a:cubicBezTo>
                <a:cubicBezTo>
                  <a:pt x="6165386" y="3778144"/>
                  <a:pt x="6166956" y="3785493"/>
                  <a:pt x="6163279" y="3786278"/>
                </a:cubicBezTo>
                <a:cubicBezTo>
                  <a:pt x="6163279" y="3786278"/>
                  <a:pt x="6164064" y="3789953"/>
                  <a:pt x="6160387" y="3790738"/>
                </a:cubicBezTo>
                <a:cubicBezTo>
                  <a:pt x="6160387" y="3790738"/>
                  <a:pt x="6160387" y="3790738"/>
                  <a:pt x="6164064" y="3789953"/>
                </a:cubicBezTo>
                <a:cubicBezTo>
                  <a:pt x="6172989" y="3795730"/>
                  <a:pt x="6162989" y="3820919"/>
                  <a:pt x="6153775" y="3849782"/>
                </a:cubicBezTo>
                <a:cubicBezTo>
                  <a:pt x="6153775" y="3849782"/>
                  <a:pt x="6153775" y="3849782"/>
                  <a:pt x="6154561" y="3853456"/>
                </a:cubicBezTo>
                <a:cubicBezTo>
                  <a:pt x="6158238" y="3852671"/>
                  <a:pt x="6158238" y="3852671"/>
                  <a:pt x="6155346" y="3857131"/>
                </a:cubicBezTo>
                <a:cubicBezTo>
                  <a:pt x="6155346" y="3857131"/>
                  <a:pt x="6156131" y="3860805"/>
                  <a:pt x="6156131" y="3860805"/>
                </a:cubicBezTo>
                <a:cubicBezTo>
                  <a:pt x="6152454" y="3861591"/>
                  <a:pt x="6152454" y="3861591"/>
                  <a:pt x="6152454" y="3861591"/>
                </a:cubicBezTo>
                <a:cubicBezTo>
                  <a:pt x="6152454" y="3861591"/>
                  <a:pt x="6152454" y="3861591"/>
                  <a:pt x="6156916" y="3864480"/>
                </a:cubicBezTo>
                <a:cubicBezTo>
                  <a:pt x="6154809" y="3872614"/>
                  <a:pt x="6159271" y="3875502"/>
                  <a:pt x="6155841" y="3895446"/>
                </a:cubicBezTo>
                <a:cubicBezTo>
                  <a:pt x="6163196" y="3893874"/>
                  <a:pt x="6165841" y="3870257"/>
                  <a:pt x="6171873" y="3880495"/>
                </a:cubicBezTo>
                <a:cubicBezTo>
                  <a:pt x="6170819" y="3884562"/>
                  <a:pt x="6171212" y="3886399"/>
                  <a:pt x="6171604" y="3888236"/>
                </a:cubicBezTo>
                <a:lnTo>
                  <a:pt x="6171470" y="3892106"/>
                </a:lnTo>
                <a:lnTo>
                  <a:pt x="6170551" y="3892303"/>
                </a:lnTo>
                <a:cubicBezTo>
                  <a:pt x="6171336" y="3895977"/>
                  <a:pt x="6171336" y="3895977"/>
                  <a:pt x="6171336" y="3895977"/>
                </a:cubicBezTo>
                <a:lnTo>
                  <a:pt x="6171470" y="3892106"/>
                </a:lnTo>
                <a:lnTo>
                  <a:pt x="6174228" y="3891517"/>
                </a:lnTo>
                <a:cubicBezTo>
                  <a:pt x="6174228" y="3891517"/>
                  <a:pt x="6175013" y="3895192"/>
                  <a:pt x="6175013" y="3895192"/>
                </a:cubicBezTo>
                <a:cubicBezTo>
                  <a:pt x="6175798" y="3898866"/>
                  <a:pt x="6175798" y="3898866"/>
                  <a:pt x="6175798" y="3898866"/>
                </a:cubicBezTo>
                <a:cubicBezTo>
                  <a:pt x="6172906" y="3903326"/>
                  <a:pt x="6170798" y="3911461"/>
                  <a:pt x="6168691" y="3919595"/>
                </a:cubicBezTo>
                <a:cubicBezTo>
                  <a:pt x="6168691" y="3919595"/>
                  <a:pt x="6165799" y="3924055"/>
                  <a:pt x="6165799" y="3924055"/>
                </a:cubicBezTo>
                <a:cubicBezTo>
                  <a:pt x="6165799" y="3924055"/>
                  <a:pt x="6166584" y="3927730"/>
                  <a:pt x="6163691" y="3932189"/>
                </a:cubicBezTo>
                <a:cubicBezTo>
                  <a:pt x="6163691" y="3932189"/>
                  <a:pt x="6164476" y="3935864"/>
                  <a:pt x="6160799" y="3936650"/>
                </a:cubicBezTo>
                <a:cubicBezTo>
                  <a:pt x="6160014" y="3932975"/>
                  <a:pt x="6160014" y="3932975"/>
                  <a:pt x="6162906" y="3928515"/>
                </a:cubicBezTo>
                <a:cubicBezTo>
                  <a:pt x="6162906" y="3928515"/>
                  <a:pt x="6162121" y="3924841"/>
                  <a:pt x="6165014" y="3920380"/>
                </a:cubicBezTo>
                <a:cubicBezTo>
                  <a:pt x="6159229" y="3929301"/>
                  <a:pt x="6157122" y="3937435"/>
                  <a:pt x="6150552" y="3942681"/>
                </a:cubicBezTo>
                <a:cubicBezTo>
                  <a:pt x="6146090" y="3939792"/>
                  <a:pt x="6147412" y="3927983"/>
                  <a:pt x="6137165" y="3934015"/>
                </a:cubicBezTo>
                <a:cubicBezTo>
                  <a:pt x="6123199" y="3994629"/>
                  <a:pt x="6114232" y="4042650"/>
                  <a:pt x="6088449" y="4101948"/>
                </a:cubicBezTo>
                <a:cubicBezTo>
                  <a:pt x="6089234" y="4105622"/>
                  <a:pt x="6089234" y="4105622"/>
                  <a:pt x="6086341" y="4110083"/>
                </a:cubicBezTo>
                <a:cubicBezTo>
                  <a:pt x="6087126" y="4113757"/>
                  <a:pt x="6083449" y="4114542"/>
                  <a:pt x="6083449" y="4114542"/>
                </a:cubicBezTo>
                <a:cubicBezTo>
                  <a:pt x="6080019" y="4134486"/>
                  <a:pt x="6070020" y="4159674"/>
                  <a:pt x="6059236" y="4181188"/>
                </a:cubicBezTo>
                <a:cubicBezTo>
                  <a:pt x="6055806" y="4201132"/>
                  <a:pt x="6047377" y="4233669"/>
                  <a:pt x="6030808" y="4264104"/>
                </a:cubicBezTo>
                <a:cubicBezTo>
                  <a:pt x="6018701" y="4297427"/>
                  <a:pt x="6002132" y="4327862"/>
                  <a:pt x="5990563" y="4345702"/>
                </a:cubicBezTo>
                <a:cubicBezTo>
                  <a:pt x="5971886" y="4384270"/>
                  <a:pt x="5950318" y="4427299"/>
                  <a:pt x="5931641" y="4465868"/>
                </a:cubicBezTo>
                <a:cubicBezTo>
                  <a:pt x="5912180" y="4500763"/>
                  <a:pt x="5891934" y="4531983"/>
                  <a:pt x="5868547" y="4548506"/>
                </a:cubicBezTo>
                <a:cubicBezTo>
                  <a:pt x="5871440" y="4544045"/>
                  <a:pt x="5874332" y="4539585"/>
                  <a:pt x="5877224" y="4535125"/>
                </a:cubicBezTo>
                <a:cubicBezTo>
                  <a:pt x="5877224" y="4535125"/>
                  <a:pt x="5877224" y="4535125"/>
                  <a:pt x="5870655" y="4540371"/>
                </a:cubicBezTo>
                <a:cubicBezTo>
                  <a:pt x="5871440" y="4544045"/>
                  <a:pt x="5867762" y="4544831"/>
                  <a:pt x="5867762" y="4544831"/>
                </a:cubicBezTo>
                <a:cubicBezTo>
                  <a:pt x="5866977" y="4541157"/>
                  <a:pt x="5866977" y="4541157"/>
                  <a:pt x="5869870" y="4536697"/>
                </a:cubicBezTo>
                <a:cubicBezTo>
                  <a:pt x="5869870" y="4536697"/>
                  <a:pt x="5869870" y="4536697"/>
                  <a:pt x="5869085" y="4533022"/>
                </a:cubicBezTo>
                <a:cubicBezTo>
                  <a:pt x="5848838" y="4564242"/>
                  <a:pt x="5825700" y="4599923"/>
                  <a:pt x="5809916" y="4634032"/>
                </a:cubicBezTo>
                <a:cubicBezTo>
                  <a:pt x="5786529" y="4650554"/>
                  <a:pt x="5760498" y="4690694"/>
                  <a:pt x="5732112" y="4719811"/>
                </a:cubicBezTo>
                <a:cubicBezTo>
                  <a:pt x="5772068" y="4672854"/>
                  <a:pt x="5800743" y="4609097"/>
                  <a:pt x="5839913" y="4558465"/>
                </a:cubicBezTo>
                <a:cubicBezTo>
                  <a:pt x="5852268" y="4544299"/>
                  <a:pt x="5841235" y="4546656"/>
                  <a:pt x="5846236" y="4534062"/>
                </a:cubicBezTo>
                <a:cubicBezTo>
                  <a:pt x="5860697" y="4511762"/>
                  <a:pt x="5870159" y="4502056"/>
                  <a:pt x="5879621" y="4492350"/>
                </a:cubicBezTo>
                <a:cubicBezTo>
                  <a:pt x="5891190" y="4474510"/>
                  <a:pt x="5885943" y="4467947"/>
                  <a:pt x="5893835" y="4450893"/>
                </a:cubicBezTo>
                <a:cubicBezTo>
                  <a:pt x="5906189" y="4436727"/>
                  <a:pt x="5918544" y="4422561"/>
                  <a:pt x="5930898" y="4408396"/>
                </a:cubicBezTo>
                <a:cubicBezTo>
                  <a:pt x="5930898" y="4408396"/>
                  <a:pt x="5930898" y="4408396"/>
                  <a:pt x="5939823" y="4414173"/>
                </a:cubicBezTo>
                <a:cubicBezTo>
                  <a:pt x="5945608" y="4405253"/>
                  <a:pt x="5954285" y="4391873"/>
                  <a:pt x="5959284" y="4379279"/>
                </a:cubicBezTo>
                <a:cubicBezTo>
                  <a:pt x="5959284" y="4379279"/>
                  <a:pt x="5959284" y="4379279"/>
                  <a:pt x="5955607" y="4380064"/>
                </a:cubicBezTo>
                <a:cubicBezTo>
                  <a:pt x="5956392" y="4383739"/>
                  <a:pt x="5953500" y="4388199"/>
                  <a:pt x="5952715" y="4384525"/>
                </a:cubicBezTo>
                <a:cubicBezTo>
                  <a:pt x="5952715" y="4384525"/>
                  <a:pt x="5951930" y="4380850"/>
                  <a:pt x="5951930" y="4380850"/>
                </a:cubicBezTo>
                <a:cubicBezTo>
                  <a:pt x="5948252" y="4381636"/>
                  <a:pt x="5943253" y="4394230"/>
                  <a:pt x="5941683" y="4386882"/>
                </a:cubicBezTo>
                <a:cubicBezTo>
                  <a:pt x="5945897" y="4370612"/>
                  <a:pt x="5950360" y="4373501"/>
                  <a:pt x="5955359" y="4360907"/>
                </a:cubicBezTo>
                <a:cubicBezTo>
                  <a:pt x="5955359" y="4360907"/>
                  <a:pt x="5955359" y="4360907"/>
                  <a:pt x="5954574" y="4357232"/>
                </a:cubicBezTo>
                <a:cubicBezTo>
                  <a:pt x="5954574" y="4357232"/>
                  <a:pt x="5954574" y="4357232"/>
                  <a:pt x="5958251" y="4356446"/>
                </a:cubicBezTo>
                <a:cubicBezTo>
                  <a:pt x="5957466" y="4352772"/>
                  <a:pt x="5960359" y="4348312"/>
                  <a:pt x="5960359" y="4348312"/>
                </a:cubicBezTo>
                <a:cubicBezTo>
                  <a:pt x="5964036" y="4347527"/>
                  <a:pt x="5964036" y="4347527"/>
                  <a:pt x="5964036" y="4347527"/>
                </a:cubicBezTo>
                <a:cubicBezTo>
                  <a:pt x="5965358" y="4335718"/>
                  <a:pt x="5972465" y="4314989"/>
                  <a:pt x="5980357" y="4297935"/>
                </a:cubicBezTo>
                <a:cubicBezTo>
                  <a:pt x="5991927" y="4280095"/>
                  <a:pt x="6000604" y="4266714"/>
                  <a:pt x="6007959" y="4265143"/>
                </a:cubicBezTo>
                <a:cubicBezTo>
                  <a:pt x="6007174" y="4261469"/>
                  <a:pt x="6010851" y="4260683"/>
                  <a:pt x="6010851" y="4260683"/>
                </a:cubicBezTo>
                <a:cubicBezTo>
                  <a:pt x="6010066" y="4257009"/>
                  <a:pt x="6012958" y="4252549"/>
                  <a:pt x="6016636" y="4251763"/>
                </a:cubicBezTo>
                <a:cubicBezTo>
                  <a:pt x="6016636" y="4251763"/>
                  <a:pt x="6016636" y="4251763"/>
                  <a:pt x="6017421" y="4255437"/>
                </a:cubicBezTo>
                <a:cubicBezTo>
                  <a:pt x="6014528" y="4259898"/>
                  <a:pt x="6014528" y="4259898"/>
                  <a:pt x="6014528" y="4259898"/>
                </a:cubicBezTo>
                <a:cubicBezTo>
                  <a:pt x="6014528" y="4259898"/>
                  <a:pt x="6014528" y="4259898"/>
                  <a:pt x="6015313" y="4263572"/>
                </a:cubicBezTo>
                <a:cubicBezTo>
                  <a:pt x="6023205" y="4246518"/>
                  <a:pt x="6019528" y="4247303"/>
                  <a:pt x="6024528" y="4234709"/>
                </a:cubicBezTo>
                <a:cubicBezTo>
                  <a:pt x="6024528" y="4234709"/>
                  <a:pt x="6021635" y="4239169"/>
                  <a:pt x="6021635" y="4239169"/>
                </a:cubicBezTo>
                <a:cubicBezTo>
                  <a:pt x="6021635" y="4239169"/>
                  <a:pt x="6021635" y="4239169"/>
                  <a:pt x="6020850" y="4235494"/>
                </a:cubicBezTo>
                <a:cubicBezTo>
                  <a:pt x="6020850" y="4235494"/>
                  <a:pt x="6020850" y="4235494"/>
                  <a:pt x="6020065" y="4231820"/>
                </a:cubicBezTo>
                <a:cubicBezTo>
                  <a:pt x="6020065" y="4231820"/>
                  <a:pt x="6017958" y="4239955"/>
                  <a:pt x="6013496" y="4237066"/>
                </a:cubicBezTo>
                <a:cubicBezTo>
                  <a:pt x="6018495" y="4224471"/>
                  <a:pt x="6023495" y="4211877"/>
                  <a:pt x="6027957" y="4214766"/>
                </a:cubicBezTo>
                <a:cubicBezTo>
                  <a:pt x="6027957" y="4214766"/>
                  <a:pt x="6027172" y="4211091"/>
                  <a:pt x="6030850" y="4210306"/>
                </a:cubicBezTo>
                <a:cubicBezTo>
                  <a:pt x="6052666" y="4186434"/>
                  <a:pt x="6068450" y="4152325"/>
                  <a:pt x="6078987" y="4111654"/>
                </a:cubicBezTo>
                <a:cubicBezTo>
                  <a:pt x="6078987" y="4111654"/>
                  <a:pt x="6078202" y="4107979"/>
                  <a:pt x="6081879" y="4107194"/>
                </a:cubicBezTo>
                <a:cubicBezTo>
                  <a:pt x="6081094" y="4103519"/>
                  <a:pt x="6083986" y="4099059"/>
                  <a:pt x="6083986" y="4099059"/>
                </a:cubicBezTo>
                <a:cubicBezTo>
                  <a:pt x="6083986" y="4099059"/>
                  <a:pt x="6083986" y="4099059"/>
                  <a:pt x="6084771" y="4102733"/>
                </a:cubicBezTo>
                <a:cubicBezTo>
                  <a:pt x="6086094" y="4090925"/>
                  <a:pt x="6089523" y="4070982"/>
                  <a:pt x="6087953" y="4063633"/>
                </a:cubicBezTo>
                <a:cubicBezTo>
                  <a:pt x="6088738" y="4067307"/>
                  <a:pt x="6088738" y="4067307"/>
                  <a:pt x="6085846" y="4071767"/>
                </a:cubicBezTo>
                <a:cubicBezTo>
                  <a:pt x="6085846" y="4071767"/>
                  <a:pt x="6082169" y="4072553"/>
                  <a:pt x="6082169" y="4072553"/>
                </a:cubicBezTo>
                <a:cubicBezTo>
                  <a:pt x="6081384" y="4068878"/>
                  <a:pt x="6081384" y="4068878"/>
                  <a:pt x="6084276" y="4064419"/>
                </a:cubicBezTo>
                <a:lnTo>
                  <a:pt x="6083990" y="4063082"/>
                </a:lnTo>
                <a:lnTo>
                  <a:pt x="6084968" y="4060909"/>
                </a:lnTo>
                <a:cubicBezTo>
                  <a:pt x="6086052" y="4059236"/>
                  <a:pt x="6086775" y="4058121"/>
                  <a:pt x="6086383" y="4056284"/>
                </a:cubicBezTo>
                <a:cubicBezTo>
                  <a:pt x="6087168" y="4059959"/>
                  <a:pt x="6083491" y="4060744"/>
                  <a:pt x="6083491" y="4060744"/>
                </a:cubicBezTo>
                <a:lnTo>
                  <a:pt x="6083990" y="4063082"/>
                </a:lnTo>
                <a:lnTo>
                  <a:pt x="6081384" y="4068878"/>
                </a:lnTo>
                <a:cubicBezTo>
                  <a:pt x="6085888" y="4017969"/>
                  <a:pt x="6115349" y="3957886"/>
                  <a:pt x="6123530" y="3906191"/>
                </a:cubicBezTo>
                <a:cubicBezTo>
                  <a:pt x="6127208" y="3905405"/>
                  <a:pt x="6131422" y="3889137"/>
                  <a:pt x="6134315" y="3884676"/>
                </a:cubicBezTo>
                <a:cubicBezTo>
                  <a:pt x="6130637" y="3885462"/>
                  <a:pt x="6130637" y="3885462"/>
                  <a:pt x="6129067" y="3878113"/>
                </a:cubicBezTo>
                <a:cubicBezTo>
                  <a:pt x="6129067" y="3878113"/>
                  <a:pt x="6132745" y="3877328"/>
                  <a:pt x="6131959" y="3873653"/>
                </a:cubicBezTo>
                <a:cubicBezTo>
                  <a:pt x="6131175" y="3869979"/>
                  <a:pt x="6134852" y="3869193"/>
                  <a:pt x="6134066" y="3865519"/>
                </a:cubicBezTo>
                <a:cubicBezTo>
                  <a:pt x="6140925" y="3825633"/>
                  <a:pt x="6150387" y="3815927"/>
                  <a:pt x="6157494" y="3795198"/>
                </a:cubicBezTo>
                <a:cubicBezTo>
                  <a:pt x="6157494" y="3795198"/>
                  <a:pt x="6158279" y="3798873"/>
                  <a:pt x="6154602" y="3799658"/>
                </a:cubicBezTo>
                <a:cubicBezTo>
                  <a:pt x="6154602" y="3799658"/>
                  <a:pt x="6150925" y="3800444"/>
                  <a:pt x="6150140" y="3796769"/>
                </a:cubicBezTo>
                <a:cubicBezTo>
                  <a:pt x="6150140" y="3796769"/>
                  <a:pt x="6153032" y="3792310"/>
                  <a:pt x="6153032" y="3792310"/>
                </a:cubicBezTo>
                <a:cubicBezTo>
                  <a:pt x="6152247" y="3788635"/>
                  <a:pt x="6152247" y="3788635"/>
                  <a:pt x="6152247" y="3788635"/>
                </a:cubicBezTo>
                <a:cubicBezTo>
                  <a:pt x="6148322" y="3770263"/>
                  <a:pt x="6160966" y="3721457"/>
                  <a:pt x="6172783" y="3722774"/>
                </a:cubicBezTo>
                <a:cubicBezTo>
                  <a:pt x="6174643" y="3695483"/>
                  <a:pt x="6177040" y="3652707"/>
                  <a:pt x="6187039" y="3627519"/>
                </a:cubicBezTo>
                <a:close/>
                <a:moveTo>
                  <a:pt x="5453639" y="3702176"/>
                </a:moveTo>
                <a:lnTo>
                  <a:pt x="5453774" y="3702469"/>
                </a:lnTo>
                <a:cubicBezTo>
                  <a:pt x="5453249" y="3705524"/>
                  <a:pt x="5451719" y="3709383"/>
                  <a:pt x="5449948" y="3712116"/>
                </a:cubicBezTo>
                <a:close/>
                <a:moveTo>
                  <a:pt x="5548423" y="3643981"/>
                </a:moveTo>
                <a:cubicBezTo>
                  <a:pt x="5553889" y="3647523"/>
                  <a:pt x="5550347" y="3652990"/>
                  <a:pt x="5544882" y="3649448"/>
                </a:cubicBezTo>
                <a:cubicBezTo>
                  <a:pt x="5549385" y="3648486"/>
                  <a:pt x="5549385" y="3648486"/>
                  <a:pt x="5548423" y="3643981"/>
                </a:cubicBezTo>
                <a:close/>
                <a:moveTo>
                  <a:pt x="5501782" y="3594005"/>
                </a:moveTo>
                <a:lnTo>
                  <a:pt x="5500844" y="3597631"/>
                </a:lnTo>
                <a:cubicBezTo>
                  <a:pt x="5501806" y="3602135"/>
                  <a:pt x="5501806" y="3602135"/>
                  <a:pt x="5501806" y="3602135"/>
                </a:cubicBezTo>
                <a:cubicBezTo>
                  <a:pt x="5501806" y="3602135"/>
                  <a:pt x="5501806" y="3602135"/>
                  <a:pt x="5498264" y="3607601"/>
                </a:cubicBezTo>
                <a:cubicBezTo>
                  <a:pt x="5497302" y="3603098"/>
                  <a:pt x="5500844" y="3597631"/>
                  <a:pt x="5496339" y="3598593"/>
                </a:cubicBezTo>
                <a:close/>
                <a:moveTo>
                  <a:pt x="5505531" y="3584407"/>
                </a:moveTo>
                <a:lnTo>
                  <a:pt x="5502887" y="3593074"/>
                </a:lnTo>
                <a:lnTo>
                  <a:pt x="5501782" y="3594005"/>
                </a:lnTo>
                <a:lnTo>
                  <a:pt x="5503423" y="3587661"/>
                </a:lnTo>
                <a:close/>
                <a:moveTo>
                  <a:pt x="5509363" y="3567553"/>
                </a:moveTo>
                <a:lnTo>
                  <a:pt x="5513086" y="3566758"/>
                </a:lnTo>
                <a:cubicBezTo>
                  <a:pt x="5509545" y="3572225"/>
                  <a:pt x="5506002" y="3577690"/>
                  <a:pt x="5506965" y="3582195"/>
                </a:cubicBezTo>
                <a:lnTo>
                  <a:pt x="5505531" y="3584407"/>
                </a:lnTo>
                <a:lnTo>
                  <a:pt x="5507691" y="3577329"/>
                </a:lnTo>
                <a:close/>
                <a:moveTo>
                  <a:pt x="5510688" y="3559800"/>
                </a:moveTo>
                <a:lnTo>
                  <a:pt x="5509363" y="3567553"/>
                </a:lnTo>
                <a:lnTo>
                  <a:pt x="5508582" y="3567720"/>
                </a:lnTo>
                <a:close/>
                <a:moveTo>
                  <a:pt x="5161932" y="3575847"/>
                </a:moveTo>
                <a:cubicBezTo>
                  <a:pt x="5162324" y="3577685"/>
                  <a:pt x="5161601" y="3578799"/>
                  <a:pt x="5160517" y="3580472"/>
                </a:cubicBezTo>
                <a:lnTo>
                  <a:pt x="5159539" y="3582645"/>
                </a:lnTo>
                <a:lnTo>
                  <a:pt x="5159040" y="3580307"/>
                </a:lnTo>
                <a:cubicBezTo>
                  <a:pt x="5159040" y="3580307"/>
                  <a:pt x="5162717" y="3579521"/>
                  <a:pt x="5161932" y="3575847"/>
                </a:cubicBezTo>
                <a:close/>
                <a:moveTo>
                  <a:pt x="1120688" y="4434529"/>
                </a:moveTo>
                <a:lnTo>
                  <a:pt x="1126155" y="4438070"/>
                </a:lnTo>
                <a:cubicBezTo>
                  <a:pt x="1126155" y="4438070"/>
                  <a:pt x="1126155" y="4438070"/>
                  <a:pt x="1121651" y="4439032"/>
                </a:cubicBezTo>
                <a:close/>
                <a:moveTo>
                  <a:pt x="5592057" y="3360201"/>
                </a:moveTo>
                <a:lnTo>
                  <a:pt x="5593625" y="3370584"/>
                </a:lnTo>
                <a:cubicBezTo>
                  <a:pt x="5593625" y="3370584"/>
                  <a:pt x="5593625" y="3370584"/>
                  <a:pt x="5592663" y="3366081"/>
                </a:cubicBezTo>
                <a:cubicBezTo>
                  <a:pt x="5591701" y="3361577"/>
                  <a:pt x="5591701" y="3361577"/>
                  <a:pt x="5591701" y="3361577"/>
                </a:cubicBezTo>
                <a:close/>
                <a:moveTo>
                  <a:pt x="818034" y="4362609"/>
                </a:moveTo>
                <a:lnTo>
                  <a:pt x="820283" y="4366839"/>
                </a:lnTo>
                <a:lnTo>
                  <a:pt x="818996" y="4367114"/>
                </a:lnTo>
                <a:cubicBezTo>
                  <a:pt x="818034" y="4362609"/>
                  <a:pt x="818034" y="4362609"/>
                  <a:pt x="818034" y="4362609"/>
                </a:cubicBezTo>
                <a:close/>
                <a:moveTo>
                  <a:pt x="5246100" y="3411866"/>
                </a:moveTo>
                <a:lnTo>
                  <a:pt x="5247019" y="3411670"/>
                </a:lnTo>
                <a:lnTo>
                  <a:pt x="5246885" y="3415540"/>
                </a:lnTo>
                <a:cubicBezTo>
                  <a:pt x="5246885" y="3415540"/>
                  <a:pt x="5246885" y="3415540"/>
                  <a:pt x="5246100" y="3411866"/>
                </a:cubicBezTo>
                <a:close/>
                <a:moveTo>
                  <a:pt x="5262588" y="3147082"/>
                </a:moveTo>
                <a:cubicBezTo>
                  <a:pt x="5252589" y="3172271"/>
                  <a:pt x="5250192" y="3215045"/>
                  <a:pt x="5248332" y="3242337"/>
                </a:cubicBezTo>
                <a:cubicBezTo>
                  <a:pt x="5236515" y="3241020"/>
                  <a:pt x="5223871" y="3289826"/>
                  <a:pt x="5227796" y="3308198"/>
                </a:cubicBezTo>
                <a:cubicBezTo>
                  <a:pt x="5227796" y="3308198"/>
                  <a:pt x="5227796" y="3308198"/>
                  <a:pt x="5228581" y="3311872"/>
                </a:cubicBezTo>
                <a:cubicBezTo>
                  <a:pt x="5228581" y="3311872"/>
                  <a:pt x="5225689" y="3316332"/>
                  <a:pt x="5225689" y="3316332"/>
                </a:cubicBezTo>
                <a:cubicBezTo>
                  <a:pt x="5226475" y="3320007"/>
                  <a:pt x="5230152" y="3319222"/>
                  <a:pt x="5230152" y="3319222"/>
                </a:cubicBezTo>
                <a:cubicBezTo>
                  <a:pt x="5233830" y="3318436"/>
                  <a:pt x="5233044" y="3314761"/>
                  <a:pt x="5233044" y="3314761"/>
                </a:cubicBezTo>
                <a:cubicBezTo>
                  <a:pt x="5225937" y="3335490"/>
                  <a:pt x="5216475" y="3345195"/>
                  <a:pt x="5209615" y="3385082"/>
                </a:cubicBezTo>
                <a:cubicBezTo>
                  <a:pt x="5210401" y="3388757"/>
                  <a:pt x="5206724" y="3389542"/>
                  <a:pt x="5207509" y="3393216"/>
                </a:cubicBezTo>
                <a:cubicBezTo>
                  <a:pt x="5208294" y="3396890"/>
                  <a:pt x="5204616" y="3397676"/>
                  <a:pt x="5204616" y="3397676"/>
                </a:cubicBezTo>
                <a:cubicBezTo>
                  <a:pt x="5206186" y="3405025"/>
                  <a:pt x="5206186" y="3405025"/>
                  <a:pt x="5209864" y="3404240"/>
                </a:cubicBezTo>
                <a:cubicBezTo>
                  <a:pt x="5206971" y="3408699"/>
                  <a:pt x="5202757" y="3424968"/>
                  <a:pt x="5199079" y="3425754"/>
                </a:cubicBezTo>
                <a:cubicBezTo>
                  <a:pt x="5190898" y="3477449"/>
                  <a:pt x="5161437" y="3537532"/>
                  <a:pt x="5156933" y="3588442"/>
                </a:cubicBezTo>
                <a:lnTo>
                  <a:pt x="5159539" y="3582645"/>
                </a:lnTo>
                <a:lnTo>
                  <a:pt x="5159825" y="3583982"/>
                </a:lnTo>
                <a:cubicBezTo>
                  <a:pt x="5156933" y="3588442"/>
                  <a:pt x="5156933" y="3588442"/>
                  <a:pt x="5157718" y="3592116"/>
                </a:cubicBezTo>
                <a:cubicBezTo>
                  <a:pt x="5157718" y="3592116"/>
                  <a:pt x="5161395" y="3591330"/>
                  <a:pt x="5161395" y="3591330"/>
                </a:cubicBezTo>
                <a:cubicBezTo>
                  <a:pt x="5164287" y="3586871"/>
                  <a:pt x="5164287" y="3586871"/>
                  <a:pt x="5163502" y="3583196"/>
                </a:cubicBezTo>
                <a:cubicBezTo>
                  <a:pt x="5165072" y="3590545"/>
                  <a:pt x="5161643" y="3610488"/>
                  <a:pt x="5160320" y="3622296"/>
                </a:cubicBezTo>
                <a:cubicBezTo>
                  <a:pt x="5159535" y="3618622"/>
                  <a:pt x="5159535" y="3618622"/>
                  <a:pt x="5159535" y="3618622"/>
                </a:cubicBezTo>
                <a:cubicBezTo>
                  <a:pt x="5159535" y="3618622"/>
                  <a:pt x="5156643" y="3623082"/>
                  <a:pt x="5157428" y="3626757"/>
                </a:cubicBezTo>
                <a:cubicBezTo>
                  <a:pt x="5153751" y="3627542"/>
                  <a:pt x="5154536" y="3631216"/>
                  <a:pt x="5154536" y="3631216"/>
                </a:cubicBezTo>
                <a:cubicBezTo>
                  <a:pt x="5143999" y="3671889"/>
                  <a:pt x="5128215" y="3705997"/>
                  <a:pt x="5106399" y="3729869"/>
                </a:cubicBezTo>
                <a:cubicBezTo>
                  <a:pt x="5110076" y="3729083"/>
                  <a:pt x="5109291" y="3725408"/>
                  <a:pt x="5109291" y="3725408"/>
                </a:cubicBezTo>
                <a:cubicBezTo>
                  <a:pt x="5108506" y="3721734"/>
                  <a:pt x="5108506" y="3721734"/>
                  <a:pt x="5104829" y="3722520"/>
                </a:cubicBezTo>
                <a:cubicBezTo>
                  <a:pt x="5104829" y="3722520"/>
                  <a:pt x="5105614" y="3726194"/>
                  <a:pt x="5105614" y="3726194"/>
                </a:cubicBezTo>
                <a:cubicBezTo>
                  <a:pt x="5105614" y="3726194"/>
                  <a:pt x="5105614" y="3726194"/>
                  <a:pt x="5106399" y="3729869"/>
                </a:cubicBezTo>
                <a:cubicBezTo>
                  <a:pt x="5102721" y="3730655"/>
                  <a:pt x="5103506" y="3734329"/>
                  <a:pt x="5103506" y="3734329"/>
                </a:cubicBezTo>
                <a:cubicBezTo>
                  <a:pt x="5099044" y="3731440"/>
                  <a:pt x="5094044" y="3744034"/>
                  <a:pt x="5089045" y="3756628"/>
                </a:cubicBezTo>
                <a:cubicBezTo>
                  <a:pt x="5093507" y="3759518"/>
                  <a:pt x="5095614" y="3751383"/>
                  <a:pt x="5095614" y="3751383"/>
                </a:cubicBezTo>
                <a:cubicBezTo>
                  <a:pt x="5096399" y="3755057"/>
                  <a:pt x="5096399" y="3755057"/>
                  <a:pt x="5096399" y="3755057"/>
                </a:cubicBezTo>
                <a:cubicBezTo>
                  <a:pt x="5097184" y="3758732"/>
                  <a:pt x="5097184" y="3758732"/>
                  <a:pt x="5097184" y="3758732"/>
                </a:cubicBezTo>
                <a:cubicBezTo>
                  <a:pt x="5097184" y="3758732"/>
                  <a:pt x="5100077" y="3754271"/>
                  <a:pt x="5100077" y="3754271"/>
                </a:cubicBezTo>
                <a:cubicBezTo>
                  <a:pt x="5095077" y="3766866"/>
                  <a:pt x="5098754" y="3766080"/>
                  <a:pt x="5090862" y="3783135"/>
                </a:cubicBezTo>
                <a:cubicBezTo>
                  <a:pt x="5090077" y="3779461"/>
                  <a:pt x="5090077" y="3779461"/>
                  <a:pt x="5090077" y="3779461"/>
                </a:cubicBezTo>
                <a:cubicBezTo>
                  <a:pt x="5090077" y="3779461"/>
                  <a:pt x="5090077" y="3779461"/>
                  <a:pt x="5092970" y="3775001"/>
                </a:cubicBezTo>
                <a:cubicBezTo>
                  <a:pt x="5092185" y="3771327"/>
                  <a:pt x="5092185" y="3771327"/>
                  <a:pt x="5092185" y="3771327"/>
                </a:cubicBezTo>
                <a:cubicBezTo>
                  <a:pt x="5088507" y="3772112"/>
                  <a:pt x="5085615" y="3776572"/>
                  <a:pt x="5086400" y="3780246"/>
                </a:cubicBezTo>
                <a:cubicBezTo>
                  <a:pt x="5086400" y="3780246"/>
                  <a:pt x="5082723" y="3781032"/>
                  <a:pt x="5083508" y="3784706"/>
                </a:cubicBezTo>
                <a:cubicBezTo>
                  <a:pt x="5076153" y="3786277"/>
                  <a:pt x="5067476" y="3799657"/>
                  <a:pt x="5055907" y="3817497"/>
                </a:cubicBezTo>
                <a:cubicBezTo>
                  <a:pt x="5048015" y="3834552"/>
                  <a:pt x="5040908" y="3855281"/>
                  <a:pt x="5039585" y="3867090"/>
                </a:cubicBezTo>
                <a:cubicBezTo>
                  <a:pt x="5039585" y="3867090"/>
                  <a:pt x="5039585" y="3867090"/>
                  <a:pt x="5035908" y="3867875"/>
                </a:cubicBezTo>
                <a:cubicBezTo>
                  <a:pt x="5035908" y="3867875"/>
                  <a:pt x="5033016" y="3872335"/>
                  <a:pt x="5033801" y="3876009"/>
                </a:cubicBezTo>
                <a:cubicBezTo>
                  <a:pt x="5030123" y="3876795"/>
                  <a:pt x="5030123" y="3876795"/>
                  <a:pt x="5030123" y="3876795"/>
                </a:cubicBezTo>
                <a:cubicBezTo>
                  <a:pt x="5030908" y="3880470"/>
                  <a:pt x="5030908" y="3880470"/>
                  <a:pt x="5030908" y="3880470"/>
                </a:cubicBezTo>
                <a:cubicBezTo>
                  <a:pt x="5025909" y="3893064"/>
                  <a:pt x="5021446" y="3890175"/>
                  <a:pt x="5017232" y="3906445"/>
                </a:cubicBezTo>
                <a:cubicBezTo>
                  <a:pt x="5018802" y="3913793"/>
                  <a:pt x="5023801" y="3901198"/>
                  <a:pt x="5027479" y="3900413"/>
                </a:cubicBezTo>
                <a:cubicBezTo>
                  <a:pt x="5027479" y="3900413"/>
                  <a:pt x="5028264" y="3904088"/>
                  <a:pt x="5028264" y="3904088"/>
                </a:cubicBezTo>
                <a:cubicBezTo>
                  <a:pt x="5029049" y="3907762"/>
                  <a:pt x="5031941" y="3903302"/>
                  <a:pt x="5031156" y="3899627"/>
                </a:cubicBezTo>
                <a:cubicBezTo>
                  <a:pt x="5034833" y="3898841"/>
                  <a:pt x="5034833" y="3898841"/>
                  <a:pt x="5034833" y="3898841"/>
                </a:cubicBezTo>
                <a:cubicBezTo>
                  <a:pt x="5029834" y="3911436"/>
                  <a:pt x="5021157" y="3924816"/>
                  <a:pt x="5015372" y="3933736"/>
                </a:cubicBezTo>
                <a:cubicBezTo>
                  <a:pt x="5006447" y="3927959"/>
                  <a:pt x="5006447" y="3927959"/>
                  <a:pt x="5006447" y="3927959"/>
                </a:cubicBezTo>
                <a:cubicBezTo>
                  <a:pt x="4994093" y="3942124"/>
                  <a:pt x="4981739" y="3956290"/>
                  <a:pt x="4969384" y="3970456"/>
                </a:cubicBezTo>
                <a:cubicBezTo>
                  <a:pt x="4961492" y="3987510"/>
                  <a:pt x="4966740" y="3994073"/>
                  <a:pt x="4955170" y="4011913"/>
                </a:cubicBezTo>
                <a:cubicBezTo>
                  <a:pt x="4945708" y="4021619"/>
                  <a:pt x="4936246" y="4031325"/>
                  <a:pt x="4921785" y="4053624"/>
                </a:cubicBezTo>
                <a:cubicBezTo>
                  <a:pt x="4916785" y="4066219"/>
                  <a:pt x="4927817" y="4063862"/>
                  <a:pt x="4915463" y="4078028"/>
                </a:cubicBezTo>
                <a:cubicBezTo>
                  <a:pt x="4876292" y="4128659"/>
                  <a:pt x="4847617" y="4192416"/>
                  <a:pt x="4807661" y="4239374"/>
                </a:cubicBezTo>
                <a:cubicBezTo>
                  <a:pt x="4836047" y="4210257"/>
                  <a:pt x="4862078" y="4170117"/>
                  <a:pt x="4885465" y="4153594"/>
                </a:cubicBezTo>
                <a:cubicBezTo>
                  <a:pt x="4901249" y="4119486"/>
                  <a:pt x="4924387" y="4083805"/>
                  <a:pt x="4944634" y="4052585"/>
                </a:cubicBezTo>
                <a:cubicBezTo>
                  <a:pt x="4945419" y="4056260"/>
                  <a:pt x="4945419" y="4056260"/>
                  <a:pt x="4945419" y="4056260"/>
                </a:cubicBezTo>
                <a:cubicBezTo>
                  <a:pt x="4942526" y="4060720"/>
                  <a:pt x="4942526" y="4060720"/>
                  <a:pt x="4943311" y="4064394"/>
                </a:cubicBezTo>
                <a:cubicBezTo>
                  <a:pt x="4943311" y="4064394"/>
                  <a:pt x="4946989" y="4063608"/>
                  <a:pt x="4946204" y="4059934"/>
                </a:cubicBezTo>
                <a:cubicBezTo>
                  <a:pt x="4952773" y="4054689"/>
                  <a:pt x="4952773" y="4054689"/>
                  <a:pt x="4952773" y="4054689"/>
                </a:cubicBezTo>
                <a:cubicBezTo>
                  <a:pt x="4949881" y="4059148"/>
                  <a:pt x="4946989" y="4063608"/>
                  <a:pt x="4944096" y="4068069"/>
                </a:cubicBezTo>
                <a:cubicBezTo>
                  <a:pt x="4967483" y="4051546"/>
                  <a:pt x="4987729" y="4020326"/>
                  <a:pt x="5007190" y="3985431"/>
                </a:cubicBezTo>
                <a:cubicBezTo>
                  <a:pt x="5025867" y="3946862"/>
                  <a:pt x="5047435" y="3903834"/>
                  <a:pt x="5066112" y="3865264"/>
                </a:cubicBezTo>
                <a:cubicBezTo>
                  <a:pt x="5077681" y="3847424"/>
                  <a:pt x="5094250" y="3816990"/>
                  <a:pt x="5106357" y="3783667"/>
                </a:cubicBezTo>
                <a:cubicBezTo>
                  <a:pt x="5122926" y="3753233"/>
                  <a:pt x="5131355" y="3720694"/>
                  <a:pt x="5134785" y="3700752"/>
                </a:cubicBezTo>
                <a:cubicBezTo>
                  <a:pt x="5145569" y="3679237"/>
                  <a:pt x="5155568" y="3654049"/>
                  <a:pt x="5158998" y="3634105"/>
                </a:cubicBezTo>
                <a:cubicBezTo>
                  <a:pt x="5158998" y="3634105"/>
                  <a:pt x="5162675" y="3633319"/>
                  <a:pt x="5161890" y="3629645"/>
                </a:cubicBezTo>
                <a:cubicBezTo>
                  <a:pt x="5164783" y="3625185"/>
                  <a:pt x="5164783" y="3625185"/>
                  <a:pt x="5163998" y="3621510"/>
                </a:cubicBezTo>
                <a:cubicBezTo>
                  <a:pt x="5189781" y="3562213"/>
                  <a:pt x="5198748" y="3514193"/>
                  <a:pt x="5212714" y="3453577"/>
                </a:cubicBezTo>
                <a:cubicBezTo>
                  <a:pt x="5222961" y="3447546"/>
                  <a:pt x="5221639" y="3459355"/>
                  <a:pt x="5226101" y="3462243"/>
                </a:cubicBezTo>
                <a:cubicBezTo>
                  <a:pt x="5232671" y="3456998"/>
                  <a:pt x="5234778" y="3448863"/>
                  <a:pt x="5240563" y="3439944"/>
                </a:cubicBezTo>
                <a:cubicBezTo>
                  <a:pt x="5237671" y="3444403"/>
                  <a:pt x="5238456" y="3448077"/>
                  <a:pt x="5238456" y="3448077"/>
                </a:cubicBezTo>
                <a:cubicBezTo>
                  <a:pt x="5235563" y="3452538"/>
                  <a:pt x="5235563" y="3452538"/>
                  <a:pt x="5236348" y="3456212"/>
                </a:cubicBezTo>
                <a:cubicBezTo>
                  <a:pt x="5240026" y="3455426"/>
                  <a:pt x="5239241" y="3451752"/>
                  <a:pt x="5239241" y="3451752"/>
                </a:cubicBezTo>
                <a:cubicBezTo>
                  <a:pt x="5242133" y="3447292"/>
                  <a:pt x="5241348" y="3443618"/>
                  <a:pt x="5241348" y="3443618"/>
                </a:cubicBezTo>
                <a:cubicBezTo>
                  <a:pt x="5241348" y="3443618"/>
                  <a:pt x="5244240" y="3439158"/>
                  <a:pt x="5244240" y="3439158"/>
                </a:cubicBezTo>
                <a:cubicBezTo>
                  <a:pt x="5246348" y="3431023"/>
                  <a:pt x="5248455" y="3422889"/>
                  <a:pt x="5251347" y="3418429"/>
                </a:cubicBezTo>
                <a:cubicBezTo>
                  <a:pt x="5251347" y="3418429"/>
                  <a:pt x="5251347" y="3418429"/>
                  <a:pt x="5250562" y="3414755"/>
                </a:cubicBezTo>
                <a:cubicBezTo>
                  <a:pt x="5250562" y="3414755"/>
                  <a:pt x="5249777" y="3411081"/>
                  <a:pt x="5249777" y="3411081"/>
                </a:cubicBezTo>
                <a:lnTo>
                  <a:pt x="5247019" y="3411670"/>
                </a:lnTo>
                <a:lnTo>
                  <a:pt x="5247153" y="3407799"/>
                </a:lnTo>
                <a:cubicBezTo>
                  <a:pt x="5246761" y="3405962"/>
                  <a:pt x="5246368" y="3404124"/>
                  <a:pt x="5247422" y="3400057"/>
                </a:cubicBezTo>
                <a:cubicBezTo>
                  <a:pt x="5241390" y="3389820"/>
                  <a:pt x="5238745" y="3413437"/>
                  <a:pt x="5231391" y="3415009"/>
                </a:cubicBezTo>
                <a:cubicBezTo>
                  <a:pt x="5234820" y="3395065"/>
                  <a:pt x="5230358" y="3392177"/>
                  <a:pt x="5232465" y="3384043"/>
                </a:cubicBezTo>
                <a:cubicBezTo>
                  <a:pt x="5228003" y="3381153"/>
                  <a:pt x="5228003" y="3381153"/>
                  <a:pt x="5228003" y="3381153"/>
                </a:cubicBezTo>
                <a:cubicBezTo>
                  <a:pt x="5228003" y="3381153"/>
                  <a:pt x="5228003" y="3381153"/>
                  <a:pt x="5231680" y="3380368"/>
                </a:cubicBezTo>
                <a:cubicBezTo>
                  <a:pt x="5231680" y="3380368"/>
                  <a:pt x="5230895" y="3376694"/>
                  <a:pt x="5230895" y="3376694"/>
                </a:cubicBezTo>
                <a:cubicBezTo>
                  <a:pt x="5233788" y="3372234"/>
                  <a:pt x="5233788" y="3372234"/>
                  <a:pt x="5230110" y="3373020"/>
                </a:cubicBezTo>
                <a:cubicBezTo>
                  <a:pt x="5229324" y="3369345"/>
                  <a:pt x="5229324" y="3369345"/>
                  <a:pt x="5229324" y="3369345"/>
                </a:cubicBezTo>
                <a:cubicBezTo>
                  <a:pt x="5238539" y="3340481"/>
                  <a:pt x="5248539" y="3315293"/>
                  <a:pt x="5239613" y="3309515"/>
                </a:cubicBezTo>
                <a:cubicBezTo>
                  <a:pt x="5235936" y="3310301"/>
                  <a:pt x="5235936" y="3310301"/>
                  <a:pt x="5235936" y="3310301"/>
                </a:cubicBezTo>
                <a:cubicBezTo>
                  <a:pt x="5239613" y="3309515"/>
                  <a:pt x="5238828" y="3305841"/>
                  <a:pt x="5238828" y="3305841"/>
                </a:cubicBezTo>
                <a:cubicBezTo>
                  <a:pt x="5242506" y="3305056"/>
                  <a:pt x="5240936" y="3297706"/>
                  <a:pt x="5243828" y="3293247"/>
                </a:cubicBezTo>
                <a:cubicBezTo>
                  <a:pt x="5243043" y="3289573"/>
                  <a:pt x="5243043" y="3289573"/>
                  <a:pt x="5239366" y="3290358"/>
                </a:cubicBezTo>
                <a:cubicBezTo>
                  <a:pt x="5249613" y="3284326"/>
                  <a:pt x="5255935" y="3259924"/>
                  <a:pt x="5260687" y="3228171"/>
                </a:cubicBezTo>
                <a:cubicBezTo>
                  <a:pt x="5265439" y="3196420"/>
                  <a:pt x="5262836" y="3166239"/>
                  <a:pt x="5262588" y="3147082"/>
                </a:cubicBezTo>
                <a:close/>
                <a:moveTo>
                  <a:pt x="869439" y="3941889"/>
                </a:moveTo>
                <a:cubicBezTo>
                  <a:pt x="869439" y="3941889"/>
                  <a:pt x="869439" y="3941889"/>
                  <a:pt x="870401" y="3946393"/>
                </a:cubicBezTo>
                <a:lnTo>
                  <a:pt x="869247" y="3944432"/>
                </a:lnTo>
                <a:close/>
                <a:moveTo>
                  <a:pt x="5600071" y="2827600"/>
                </a:moveTo>
                <a:cubicBezTo>
                  <a:pt x="5600071" y="2827600"/>
                  <a:pt x="5600071" y="2827600"/>
                  <a:pt x="5601033" y="2832105"/>
                </a:cubicBezTo>
                <a:lnTo>
                  <a:pt x="5600701" y="2831889"/>
                </a:lnTo>
                <a:close/>
                <a:moveTo>
                  <a:pt x="5594604" y="2824058"/>
                </a:moveTo>
                <a:lnTo>
                  <a:pt x="5594817" y="2824013"/>
                </a:lnTo>
                <a:lnTo>
                  <a:pt x="5595567" y="2828563"/>
                </a:lnTo>
                <a:cubicBezTo>
                  <a:pt x="5595567" y="2828563"/>
                  <a:pt x="5595567" y="2828563"/>
                  <a:pt x="5594604" y="2824058"/>
                </a:cubicBezTo>
                <a:close/>
                <a:moveTo>
                  <a:pt x="756958" y="3768116"/>
                </a:moveTo>
                <a:cubicBezTo>
                  <a:pt x="761462" y="3767153"/>
                  <a:pt x="763387" y="3776161"/>
                  <a:pt x="764349" y="3780665"/>
                </a:cubicBezTo>
                <a:cubicBezTo>
                  <a:pt x="759845" y="3781628"/>
                  <a:pt x="759845" y="3781628"/>
                  <a:pt x="759845" y="3781628"/>
                </a:cubicBezTo>
                <a:close/>
                <a:moveTo>
                  <a:pt x="5540370" y="2614293"/>
                </a:moveTo>
                <a:cubicBezTo>
                  <a:pt x="5541332" y="2618797"/>
                  <a:pt x="5545837" y="2617834"/>
                  <a:pt x="5545837" y="2617834"/>
                </a:cubicBezTo>
                <a:cubicBezTo>
                  <a:pt x="5541332" y="2618797"/>
                  <a:pt x="5541332" y="2618797"/>
                  <a:pt x="5541332" y="2618797"/>
                </a:cubicBezTo>
                <a:cubicBezTo>
                  <a:pt x="5540370" y="2614293"/>
                  <a:pt x="5540370" y="2614293"/>
                  <a:pt x="5540370" y="2614293"/>
                </a:cubicBezTo>
                <a:close/>
                <a:moveTo>
                  <a:pt x="5744362" y="2533034"/>
                </a:moveTo>
                <a:cubicBezTo>
                  <a:pt x="5742746" y="2547508"/>
                  <a:pt x="5747249" y="2546546"/>
                  <a:pt x="5751754" y="2545583"/>
                </a:cubicBezTo>
                <a:cubicBezTo>
                  <a:pt x="5759452" y="2581616"/>
                  <a:pt x="5762646" y="2618610"/>
                  <a:pt x="5770344" y="2654643"/>
                </a:cubicBezTo>
                <a:cubicBezTo>
                  <a:pt x="5775155" y="2677163"/>
                  <a:pt x="5779353" y="2652719"/>
                  <a:pt x="5792210" y="2668810"/>
                </a:cubicBezTo>
                <a:cubicBezTo>
                  <a:pt x="5792517" y="2692292"/>
                  <a:pt x="5798946" y="2700338"/>
                  <a:pt x="5800215" y="2728325"/>
                </a:cubicBezTo>
                <a:cubicBezTo>
                  <a:pt x="5804720" y="2727363"/>
                  <a:pt x="5807299" y="2717392"/>
                  <a:pt x="5803450" y="2699375"/>
                </a:cubicBezTo>
                <a:cubicBezTo>
                  <a:pt x="5805375" y="2708384"/>
                  <a:pt x="5811803" y="2716430"/>
                  <a:pt x="5811149" y="2735408"/>
                </a:cubicBezTo>
                <a:cubicBezTo>
                  <a:pt x="5813728" y="2725438"/>
                  <a:pt x="5819194" y="2728979"/>
                  <a:pt x="5820811" y="2714505"/>
                </a:cubicBezTo>
                <a:cubicBezTo>
                  <a:pt x="5828161" y="2792999"/>
                  <a:pt x="5835512" y="2871492"/>
                  <a:pt x="5838358" y="2950947"/>
                </a:cubicBezTo>
                <a:cubicBezTo>
                  <a:pt x="5840282" y="2959956"/>
                  <a:pt x="5842207" y="2968964"/>
                  <a:pt x="5838665" y="2974430"/>
                </a:cubicBezTo>
                <a:cubicBezTo>
                  <a:pt x="5870897" y="3918890"/>
                  <a:pt x="5403604" y="4795814"/>
                  <a:pt x="4638016" y="5312600"/>
                </a:cubicBezTo>
                <a:cubicBezTo>
                  <a:pt x="4638016" y="5312600"/>
                  <a:pt x="4638016" y="5312600"/>
                  <a:pt x="4633512" y="5313563"/>
                </a:cubicBezTo>
                <a:cubicBezTo>
                  <a:pt x="4633512" y="5313563"/>
                  <a:pt x="4629008" y="5314525"/>
                  <a:pt x="4629008" y="5314525"/>
                </a:cubicBezTo>
                <a:cubicBezTo>
                  <a:pt x="4637054" y="5308097"/>
                  <a:pt x="4631588" y="5304555"/>
                  <a:pt x="4623541" y="5310984"/>
                </a:cubicBezTo>
                <a:cubicBezTo>
                  <a:pt x="4631588" y="5304555"/>
                  <a:pt x="4631588" y="5304555"/>
                  <a:pt x="4631588" y="5304555"/>
                </a:cubicBezTo>
                <a:cubicBezTo>
                  <a:pt x="4635130" y="5299088"/>
                  <a:pt x="4635130" y="5299088"/>
                  <a:pt x="4629663" y="5295546"/>
                </a:cubicBezTo>
                <a:cubicBezTo>
                  <a:pt x="4629663" y="5295546"/>
                  <a:pt x="4625159" y="5296509"/>
                  <a:pt x="4621617" y="5301975"/>
                </a:cubicBezTo>
                <a:cubicBezTo>
                  <a:pt x="4618076" y="5307442"/>
                  <a:pt x="4618076" y="5307442"/>
                  <a:pt x="4618076" y="5307442"/>
                </a:cubicBezTo>
                <a:cubicBezTo>
                  <a:pt x="4613571" y="5308404"/>
                  <a:pt x="4613571" y="5308404"/>
                  <a:pt x="4613571" y="5308404"/>
                </a:cubicBezTo>
                <a:cubicBezTo>
                  <a:pt x="4611647" y="5299395"/>
                  <a:pt x="4607142" y="5300358"/>
                  <a:pt x="4599097" y="5306787"/>
                </a:cubicBezTo>
                <a:cubicBezTo>
                  <a:pt x="4592013" y="5317720"/>
                  <a:pt x="4600059" y="5311291"/>
                  <a:pt x="4597479" y="5321261"/>
                </a:cubicBezTo>
                <a:cubicBezTo>
                  <a:pt x="4605526" y="5314833"/>
                  <a:pt x="4605526" y="5314833"/>
                  <a:pt x="4605526" y="5314833"/>
                </a:cubicBezTo>
                <a:cubicBezTo>
                  <a:pt x="4601984" y="5320299"/>
                  <a:pt x="4597479" y="5321261"/>
                  <a:pt x="4602946" y="5324803"/>
                </a:cubicBezTo>
                <a:cubicBezTo>
                  <a:pt x="4607450" y="5323841"/>
                  <a:pt x="4611954" y="5322878"/>
                  <a:pt x="4615496" y="5317412"/>
                </a:cubicBezTo>
                <a:cubicBezTo>
                  <a:pt x="4619038" y="5311946"/>
                  <a:pt x="4619038" y="5311946"/>
                  <a:pt x="4619038" y="5311946"/>
                </a:cubicBezTo>
                <a:cubicBezTo>
                  <a:pt x="4620000" y="5316449"/>
                  <a:pt x="4615496" y="5317412"/>
                  <a:pt x="4616458" y="5321916"/>
                </a:cubicBezTo>
                <a:cubicBezTo>
                  <a:pt x="4611954" y="5322878"/>
                  <a:pt x="4611954" y="5322878"/>
                  <a:pt x="4611954" y="5322878"/>
                </a:cubicBezTo>
                <a:cubicBezTo>
                  <a:pt x="4608413" y="5328345"/>
                  <a:pt x="4608413" y="5328345"/>
                  <a:pt x="4608413" y="5328345"/>
                </a:cubicBezTo>
                <a:cubicBezTo>
                  <a:pt x="4609375" y="5332848"/>
                  <a:pt x="4609375" y="5332848"/>
                  <a:pt x="4609375" y="5332848"/>
                </a:cubicBezTo>
                <a:cubicBezTo>
                  <a:pt x="4547587" y="5374307"/>
                  <a:pt x="4480333" y="5412224"/>
                  <a:pt x="4413078" y="5450140"/>
                </a:cubicBezTo>
                <a:cubicBezTo>
                  <a:pt x="4412116" y="5445637"/>
                  <a:pt x="4406651" y="5442095"/>
                  <a:pt x="4398604" y="5448524"/>
                </a:cubicBezTo>
                <a:cubicBezTo>
                  <a:pt x="4399566" y="5453027"/>
                  <a:pt x="4399566" y="5453027"/>
                  <a:pt x="4399566" y="5453027"/>
                </a:cubicBezTo>
                <a:cubicBezTo>
                  <a:pt x="4184292" y="5569664"/>
                  <a:pt x="3944267" y="5658621"/>
                  <a:pt x="3692038" y="5712509"/>
                </a:cubicBezTo>
                <a:cubicBezTo>
                  <a:pt x="3097500" y="5839529"/>
                  <a:pt x="2506625" y="5763253"/>
                  <a:pt x="1989514" y="5525218"/>
                </a:cubicBezTo>
                <a:cubicBezTo>
                  <a:pt x="1999484" y="5527798"/>
                  <a:pt x="2003988" y="5526835"/>
                  <a:pt x="2003026" y="5522331"/>
                </a:cubicBezTo>
                <a:cubicBezTo>
                  <a:pt x="1969266" y="5496576"/>
                  <a:pt x="1962182" y="5507510"/>
                  <a:pt x="1925842" y="5491725"/>
                </a:cubicBezTo>
                <a:cubicBezTo>
                  <a:pt x="1925842" y="5491725"/>
                  <a:pt x="1926804" y="5496229"/>
                  <a:pt x="1926804" y="5496229"/>
                </a:cubicBezTo>
                <a:cubicBezTo>
                  <a:pt x="1894969" y="5479483"/>
                  <a:pt x="1868599" y="5466278"/>
                  <a:pt x="1836763" y="5449531"/>
                </a:cubicBezTo>
                <a:cubicBezTo>
                  <a:pt x="1830334" y="5441485"/>
                  <a:pt x="1793032" y="5421197"/>
                  <a:pt x="1783061" y="5418617"/>
                </a:cubicBezTo>
                <a:cubicBezTo>
                  <a:pt x="1782099" y="5414113"/>
                  <a:pt x="1777595" y="5415075"/>
                  <a:pt x="1777595" y="5415075"/>
                </a:cubicBezTo>
                <a:cubicBezTo>
                  <a:pt x="1772129" y="5411534"/>
                  <a:pt x="1772129" y="5411534"/>
                  <a:pt x="1773091" y="5416038"/>
                </a:cubicBezTo>
                <a:cubicBezTo>
                  <a:pt x="1772129" y="5411534"/>
                  <a:pt x="1767625" y="5412496"/>
                  <a:pt x="1766662" y="5407992"/>
                </a:cubicBezTo>
                <a:cubicBezTo>
                  <a:pt x="1756692" y="5405412"/>
                  <a:pt x="1745760" y="5398329"/>
                  <a:pt x="1740293" y="5394787"/>
                </a:cubicBezTo>
                <a:cubicBezTo>
                  <a:pt x="1713924" y="5381582"/>
                  <a:pt x="1691096" y="5362911"/>
                  <a:pt x="1664727" y="5349706"/>
                </a:cubicBezTo>
                <a:cubicBezTo>
                  <a:pt x="1653794" y="5342623"/>
                  <a:pt x="1642862" y="5335539"/>
                  <a:pt x="1631929" y="5328456"/>
                </a:cubicBezTo>
                <a:cubicBezTo>
                  <a:pt x="1610063" y="5314288"/>
                  <a:pt x="1587235" y="5295618"/>
                  <a:pt x="1565371" y="5281450"/>
                </a:cubicBezTo>
                <a:cubicBezTo>
                  <a:pt x="1565371" y="5281450"/>
                  <a:pt x="1569874" y="5280488"/>
                  <a:pt x="1569874" y="5280488"/>
                </a:cubicBezTo>
                <a:cubicBezTo>
                  <a:pt x="1564408" y="5276946"/>
                  <a:pt x="1559904" y="5277908"/>
                  <a:pt x="1554437" y="5274367"/>
                </a:cubicBezTo>
                <a:cubicBezTo>
                  <a:pt x="1365694" y="5140435"/>
                  <a:pt x="1195623" y="4983675"/>
                  <a:pt x="1044223" y="4804087"/>
                </a:cubicBezTo>
                <a:cubicBezTo>
                  <a:pt x="872576" y="4595857"/>
                  <a:pt x="735690" y="4351944"/>
                  <a:pt x="631951" y="4086820"/>
                </a:cubicBezTo>
                <a:cubicBezTo>
                  <a:pt x="631951" y="4086820"/>
                  <a:pt x="635493" y="4081353"/>
                  <a:pt x="635493" y="4081353"/>
                </a:cubicBezTo>
                <a:cubicBezTo>
                  <a:pt x="654124" y="4124469"/>
                  <a:pt x="677914" y="4147644"/>
                  <a:pt x="700742" y="4166316"/>
                </a:cubicBezTo>
                <a:cubicBezTo>
                  <a:pt x="708133" y="4178866"/>
                  <a:pt x="710057" y="4187873"/>
                  <a:pt x="711982" y="4196882"/>
                </a:cubicBezTo>
                <a:cubicBezTo>
                  <a:pt x="706515" y="4193340"/>
                  <a:pt x="706515" y="4193340"/>
                  <a:pt x="706515" y="4193340"/>
                </a:cubicBezTo>
                <a:cubicBezTo>
                  <a:pt x="706515" y="4193340"/>
                  <a:pt x="702011" y="4194302"/>
                  <a:pt x="702011" y="4194302"/>
                </a:cubicBezTo>
                <a:cubicBezTo>
                  <a:pt x="702973" y="4198807"/>
                  <a:pt x="707478" y="4197844"/>
                  <a:pt x="707478" y="4197844"/>
                </a:cubicBezTo>
                <a:cubicBezTo>
                  <a:pt x="708440" y="4202348"/>
                  <a:pt x="708440" y="4202348"/>
                  <a:pt x="708440" y="4202348"/>
                </a:cubicBezTo>
                <a:cubicBezTo>
                  <a:pt x="713906" y="4205890"/>
                  <a:pt x="713906" y="4205890"/>
                  <a:pt x="713906" y="4205890"/>
                </a:cubicBezTo>
                <a:cubicBezTo>
                  <a:pt x="724838" y="4212973"/>
                  <a:pt x="731574" y="4244502"/>
                  <a:pt x="732229" y="4225523"/>
                </a:cubicBezTo>
                <a:cubicBezTo>
                  <a:pt x="740583" y="4242577"/>
                  <a:pt x="748936" y="4259631"/>
                  <a:pt x="750861" y="4268639"/>
                </a:cubicBezTo>
                <a:cubicBezTo>
                  <a:pt x="757289" y="4276685"/>
                  <a:pt x="747012" y="4250623"/>
                  <a:pt x="759869" y="4266714"/>
                </a:cubicBezTo>
                <a:cubicBezTo>
                  <a:pt x="763718" y="4284731"/>
                  <a:pt x="761138" y="4294702"/>
                  <a:pt x="761138" y="4294702"/>
                </a:cubicBezTo>
                <a:cubicBezTo>
                  <a:pt x="775612" y="4296318"/>
                  <a:pt x="769491" y="4311755"/>
                  <a:pt x="770454" y="4316259"/>
                </a:cubicBezTo>
                <a:cubicBezTo>
                  <a:pt x="771416" y="4320764"/>
                  <a:pt x="789739" y="4340397"/>
                  <a:pt x="788122" y="4354871"/>
                </a:cubicBezTo>
                <a:cubicBezTo>
                  <a:pt x="797131" y="4352946"/>
                  <a:pt x="807408" y="4379008"/>
                  <a:pt x="816723" y="4400567"/>
                </a:cubicBezTo>
                <a:cubicBezTo>
                  <a:pt x="827001" y="4426629"/>
                  <a:pt x="836317" y="4448186"/>
                  <a:pt x="845324" y="4446262"/>
                </a:cubicBezTo>
                <a:cubicBezTo>
                  <a:pt x="864610" y="4470400"/>
                  <a:pt x="839859" y="4442720"/>
                  <a:pt x="848211" y="4459775"/>
                </a:cubicBezTo>
                <a:cubicBezTo>
                  <a:pt x="861069" y="4475865"/>
                  <a:pt x="848211" y="4459775"/>
                  <a:pt x="865572" y="4474903"/>
                </a:cubicBezTo>
                <a:cubicBezTo>
                  <a:pt x="857604" y="4487203"/>
                  <a:pt x="876053" y="4499156"/>
                  <a:pt x="883599" y="4512777"/>
                </a:cubicBezTo>
                <a:lnTo>
                  <a:pt x="885976" y="4526170"/>
                </a:lnTo>
                <a:lnTo>
                  <a:pt x="885567" y="4525764"/>
                </a:lnTo>
                <a:lnTo>
                  <a:pt x="881591" y="4516811"/>
                </a:lnTo>
                <a:cubicBezTo>
                  <a:pt x="880989" y="4513997"/>
                  <a:pt x="880508" y="4511745"/>
                  <a:pt x="877775" y="4509974"/>
                </a:cubicBezTo>
                <a:cubicBezTo>
                  <a:pt x="874638" y="4511822"/>
                  <a:pt x="875239" y="4514636"/>
                  <a:pt x="877625" y="4517880"/>
                </a:cubicBezTo>
                <a:lnTo>
                  <a:pt x="885567" y="4525764"/>
                </a:lnTo>
                <a:lnTo>
                  <a:pt x="886128" y="4527028"/>
                </a:lnTo>
                <a:lnTo>
                  <a:pt x="885976" y="4526170"/>
                </a:lnTo>
                <a:lnTo>
                  <a:pt x="888178" y="4528356"/>
                </a:lnTo>
                <a:cubicBezTo>
                  <a:pt x="896176" y="4535477"/>
                  <a:pt x="903489" y="4542157"/>
                  <a:pt x="894482" y="4544081"/>
                </a:cubicBezTo>
                <a:cubicBezTo>
                  <a:pt x="917309" y="4562753"/>
                  <a:pt x="924700" y="4575303"/>
                  <a:pt x="933053" y="4592357"/>
                </a:cubicBezTo>
                <a:cubicBezTo>
                  <a:pt x="934015" y="4596860"/>
                  <a:pt x="934015" y="4596860"/>
                  <a:pt x="934015" y="4596860"/>
                </a:cubicBezTo>
                <a:cubicBezTo>
                  <a:pt x="934015" y="4596860"/>
                  <a:pt x="934978" y="4601364"/>
                  <a:pt x="934978" y="4601364"/>
                </a:cubicBezTo>
                <a:cubicBezTo>
                  <a:pt x="939482" y="4600402"/>
                  <a:pt x="939482" y="4600402"/>
                  <a:pt x="939482" y="4600402"/>
                </a:cubicBezTo>
                <a:cubicBezTo>
                  <a:pt x="936902" y="4610373"/>
                  <a:pt x="944948" y="4603944"/>
                  <a:pt x="946872" y="4612952"/>
                </a:cubicBezTo>
                <a:cubicBezTo>
                  <a:pt x="947834" y="4617456"/>
                  <a:pt x="953301" y="4620998"/>
                  <a:pt x="955226" y="4630006"/>
                </a:cubicBezTo>
                <a:cubicBezTo>
                  <a:pt x="966159" y="4637089"/>
                  <a:pt x="988986" y="4655761"/>
                  <a:pt x="998301" y="4677318"/>
                </a:cubicBezTo>
                <a:cubicBezTo>
                  <a:pt x="997339" y="4672815"/>
                  <a:pt x="1002806" y="4676356"/>
                  <a:pt x="1008272" y="4679898"/>
                </a:cubicBezTo>
                <a:cubicBezTo>
                  <a:pt x="1003768" y="4680860"/>
                  <a:pt x="1003768" y="4680860"/>
                  <a:pt x="1003768" y="4680860"/>
                </a:cubicBezTo>
                <a:cubicBezTo>
                  <a:pt x="998301" y="4677318"/>
                  <a:pt x="999264" y="4681823"/>
                  <a:pt x="999264" y="4681823"/>
                </a:cubicBezTo>
                <a:cubicBezTo>
                  <a:pt x="1000226" y="4686327"/>
                  <a:pt x="1005693" y="4689868"/>
                  <a:pt x="1005693" y="4689868"/>
                </a:cubicBezTo>
                <a:cubicBezTo>
                  <a:pt x="1005693" y="4689868"/>
                  <a:pt x="1005693" y="4689868"/>
                  <a:pt x="1010197" y="4688906"/>
                </a:cubicBezTo>
                <a:cubicBezTo>
                  <a:pt x="1011159" y="4693410"/>
                  <a:pt x="1011159" y="4693410"/>
                  <a:pt x="1011159" y="4693410"/>
                </a:cubicBezTo>
                <a:cubicBezTo>
                  <a:pt x="1033987" y="4712082"/>
                  <a:pt x="1064512" y="4766786"/>
                  <a:pt x="1068054" y="4761319"/>
                </a:cubicBezTo>
                <a:cubicBezTo>
                  <a:pt x="1069016" y="4765823"/>
                  <a:pt x="1069978" y="4770327"/>
                  <a:pt x="1070941" y="4774831"/>
                </a:cubicBezTo>
                <a:cubicBezTo>
                  <a:pt x="1074483" y="4769364"/>
                  <a:pt x="1086377" y="4780952"/>
                  <a:pt x="1088302" y="4789960"/>
                </a:cubicBezTo>
                <a:cubicBezTo>
                  <a:pt x="1088302" y="4789960"/>
                  <a:pt x="1082836" y="4786418"/>
                  <a:pt x="1082836" y="4786418"/>
                </a:cubicBezTo>
                <a:cubicBezTo>
                  <a:pt x="1083799" y="4790923"/>
                  <a:pt x="1083799" y="4790923"/>
                  <a:pt x="1084761" y="4795426"/>
                </a:cubicBezTo>
                <a:cubicBezTo>
                  <a:pt x="1089264" y="4794464"/>
                  <a:pt x="1089264" y="4794464"/>
                  <a:pt x="1089264" y="4794464"/>
                </a:cubicBezTo>
                <a:cubicBezTo>
                  <a:pt x="1090227" y="4798968"/>
                  <a:pt x="1090227" y="4798968"/>
                  <a:pt x="1090227" y="4798968"/>
                </a:cubicBezTo>
                <a:cubicBezTo>
                  <a:pt x="1098580" y="4816022"/>
                  <a:pt x="1121101" y="4811211"/>
                  <a:pt x="1121407" y="4834693"/>
                </a:cubicBezTo>
                <a:cubicBezTo>
                  <a:pt x="1142311" y="4844356"/>
                  <a:pt x="1161596" y="4868494"/>
                  <a:pt x="1169950" y="4885547"/>
                </a:cubicBezTo>
                <a:cubicBezTo>
                  <a:pt x="1178958" y="4883623"/>
                  <a:pt x="1222995" y="4935440"/>
                  <a:pt x="1230080" y="4924507"/>
                </a:cubicBezTo>
                <a:cubicBezTo>
                  <a:pt x="1220109" y="4921928"/>
                  <a:pt x="1190853" y="4895210"/>
                  <a:pt x="1183462" y="4882661"/>
                </a:cubicBezTo>
                <a:cubicBezTo>
                  <a:pt x="1182500" y="4878157"/>
                  <a:pt x="1194394" y="4889745"/>
                  <a:pt x="1187004" y="4877195"/>
                </a:cubicBezTo>
                <a:cubicBezTo>
                  <a:pt x="1187004" y="4877195"/>
                  <a:pt x="1177033" y="4874615"/>
                  <a:pt x="1176071" y="4870111"/>
                </a:cubicBezTo>
                <a:cubicBezTo>
                  <a:pt x="1153243" y="4851440"/>
                  <a:pt x="1127528" y="4819256"/>
                  <a:pt x="1103738" y="4796081"/>
                </a:cubicBezTo>
                <a:cubicBezTo>
                  <a:pt x="1102776" y="4791577"/>
                  <a:pt x="1102776" y="4791577"/>
                  <a:pt x="1102776" y="4791577"/>
                </a:cubicBezTo>
                <a:cubicBezTo>
                  <a:pt x="1102776" y="4791577"/>
                  <a:pt x="1101814" y="4787074"/>
                  <a:pt x="1101814" y="4787074"/>
                </a:cubicBezTo>
                <a:cubicBezTo>
                  <a:pt x="1096348" y="4783532"/>
                  <a:pt x="1096348" y="4783532"/>
                  <a:pt x="1097311" y="4788036"/>
                </a:cubicBezTo>
                <a:cubicBezTo>
                  <a:pt x="1077063" y="4759394"/>
                  <a:pt x="1087033" y="4761974"/>
                  <a:pt x="1052310" y="4731715"/>
                </a:cubicBezTo>
                <a:cubicBezTo>
                  <a:pt x="1052310" y="4731715"/>
                  <a:pt x="1057776" y="4735257"/>
                  <a:pt x="1062280" y="4734295"/>
                </a:cubicBezTo>
                <a:cubicBezTo>
                  <a:pt x="1054889" y="4721745"/>
                  <a:pt x="1051348" y="4727210"/>
                  <a:pt x="1044919" y="4719165"/>
                </a:cubicBezTo>
                <a:cubicBezTo>
                  <a:pt x="1049423" y="4718203"/>
                  <a:pt x="1049423" y="4718203"/>
                  <a:pt x="1049423" y="4718203"/>
                </a:cubicBezTo>
                <a:cubicBezTo>
                  <a:pt x="1049423" y="4718203"/>
                  <a:pt x="1048461" y="4713698"/>
                  <a:pt x="1048461" y="4713698"/>
                </a:cubicBezTo>
                <a:cubicBezTo>
                  <a:pt x="1047499" y="4709195"/>
                  <a:pt x="1042995" y="4710157"/>
                  <a:pt x="1042995" y="4710157"/>
                </a:cubicBezTo>
                <a:cubicBezTo>
                  <a:pt x="1042995" y="4710157"/>
                  <a:pt x="1038491" y="4711120"/>
                  <a:pt x="1038491" y="4711120"/>
                </a:cubicBezTo>
                <a:cubicBezTo>
                  <a:pt x="1006348" y="4670890"/>
                  <a:pt x="987716" y="4627774"/>
                  <a:pt x="952032" y="4593011"/>
                </a:cubicBezTo>
                <a:cubicBezTo>
                  <a:pt x="952032" y="4593011"/>
                  <a:pt x="951070" y="4588508"/>
                  <a:pt x="951070" y="4588508"/>
                </a:cubicBezTo>
                <a:cubicBezTo>
                  <a:pt x="951070" y="4588508"/>
                  <a:pt x="950107" y="4584003"/>
                  <a:pt x="945603" y="4584966"/>
                </a:cubicBezTo>
                <a:cubicBezTo>
                  <a:pt x="937249" y="4567911"/>
                  <a:pt x="936287" y="4563408"/>
                  <a:pt x="923430" y="4547316"/>
                </a:cubicBezTo>
                <a:cubicBezTo>
                  <a:pt x="922468" y="4542812"/>
                  <a:pt x="922468" y="4542812"/>
                  <a:pt x="922468" y="4542812"/>
                </a:cubicBezTo>
                <a:cubicBezTo>
                  <a:pt x="921506" y="4538307"/>
                  <a:pt x="921506" y="4538307"/>
                  <a:pt x="921506" y="4538307"/>
                </a:cubicBezTo>
                <a:cubicBezTo>
                  <a:pt x="917002" y="4539270"/>
                  <a:pt x="917002" y="4539270"/>
                  <a:pt x="917002" y="4539270"/>
                </a:cubicBezTo>
                <a:cubicBezTo>
                  <a:pt x="909610" y="4526720"/>
                  <a:pt x="908648" y="4522217"/>
                  <a:pt x="903182" y="4518674"/>
                </a:cubicBezTo>
                <a:cubicBezTo>
                  <a:pt x="906724" y="4513208"/>
                  <a:pt x="906724" y="4513208"/>
                  <a:pt x="906724" y="4513208"/>
                </a:cubicBezTo>
                <a:cubicBezTo>
                  <a:pt x="868152" y="4464933"/>
                  <a:pt x="856912" y="4434367"/>
                  <a:pt x="835702" y="4401222"/>
                </a:cubicBezTo>
                <a:cubicBezTo>
                  <a:pt x="835702" y="4401222"/>
                  <a:pt x="835702" y="4401222"/>
                  <a:pt x="840206" y="4400260"/>
                </a:cubicBezTo>
                <a:cubicBezTo>
                  <a:pt x="839244" y="4395755"/>
                  <a:pt x="839244" y="4395755"/>
                  <a:pt x="839244" y="4395755"/>
                </a:cubicBezTo>
                <a:cubicBezTo>
                  <a:pt x="834740" y="4396718"/>
                  <a:pt x="833777" y="4392213"/>
                  <a:pt x="833777" y="4392213"/>
                </a:cubicBezTo>
                <a:cubicBezTo>
                  <a:pt x="826791" y="4376045"/>
                  <a:pt x="826127" y="4377069"/>
                  <a:pt x="822708" y="4371399"/>
                </a:cubicBezTo>
                <a:lnTo>
                  <a:pt x="820283" y="4366839"/>
                </a:lnTo>
                <a:lnTo>
                  <a:pt x="823500" y="4366151"/>
                </a:lnTo>
                <a:cubicBezTo>
                  <a:pt x="822538" y="4361647"/>
                  <a:pt x="822538" y="4361647"/>
                  <a:pt x="822538" y="4361647"/>
                </a:cubicBezTo>
                <a:cubicBezTo>
                  <a:pt x="822538" y="4361647"/>
                  <a:pt x="817071" y="4358106"/>
                  <a:pt x="817071" y="4358106"/>
                </a:cubicBezTo>
                <a:cubicBezTo>
                  <a:pt x="811605" y="4354564"/>
                  <a:pt x="811605" y="4354564"/>
                  <a:pt x="811605" y="4354564"/>
                </a:cubicBezTo>
                <a:cubicBezTo>
                  <a:pt x="806793" y="4332043"/>
                  <a:pt x="797786" y="4333967"/>
                  <a:pt x="801327" y="4328502"/>
                </a:cubicBezTo>
                <a:cubicBezTo>
                  <a:pt x="783003" y="4308868"/>
                  <a:pt x="776267" y="4277340"/>
                  <a:pt x="756982" y="4253202"/>
                </a:cubicBezTo>
                <a:cubicBezTo>
                  <a:pt x="761486" y="4252240"/>
                  <a:pt x="761486" y="4252240"/>
                  <a:pt x="761486" y="4252240"/>
                </a:cubicBezTo>
                <a:cubicBezTo>
                  <a:pt x="761486" y="4252240"/>
                  <a:pt x="761486" y="4252240"/>
                  <a:pt x="762448" y="4256744"/>
                </a:cubicBezTo>
                <a:cubicBezTo>
                  <a:pt x="763411" y="4261249"/>
                  <a:pt x="767914" y="4260286"/>
                  <a:pt x="767914" y="4260286"/>
                </a:cubicBezTo>
                <a:cubicBezTo>
                  <a:pt x="766952" y="4255782"/>
                  <a:pt x="766952" y="4255782"/>
                  <a:pt x="765989" y="4251278"/>
                </a:cubicBezTo>
                <a:cubicBezTo>
                  <a:pt x="765027" y="4246774"/>
                  <a:pt x="760524" y="4247736"/>
                  <a:pt x="759562" y="4243232"/>
                </a:cubicBezTo>
                <a:cubicBezTo>
                  <a:pt x="768569" y="4241308"/>
                  <a:pt x="755713" y="4225216"/>
                  <a:pt x="751208" y="4226178"/>
                </a:cubicBezTo>
                <a:cubicBezTo>
                  <a:pt x="750246" y="4221674"/>
                  <a:pt x="745742" y="4222636"/>
                  <a:pt x="745742" y="4222636"/>
                </a:cubicBezTo>
                <a:cubicBezTo>
                  <a:pt x="745742" y="4222636"/>
                  <a:pt x="746704" y="4227140"/>
                  <a:pt x="747666" y="4231645"/>
                </a:cubicBezTo>
                <a:cubicBezTo>
                  <a:pt x="745742" y="4222636"/>
                  <a:pt x="741238" y="4223598"/>
                  <a:pt x="734810" y="4215553"/>
                </a:cubicBezTo>
                <a:cubicBezTo>
                  <a:pt x="732885" y="4206545"/>
                  <a:pt x="737389" y="4205583"/>
                  <a:pt x="730960" y="4197536"/>
                </a:cubicBezTo>
                <a:cubicBezTo>
                  <a:pt x="730960" y="4197536"/>
                  <a:pt x="726456" y="4198499"/>
                  <a:pt x="724531" y="4189491"/>
                </a:cubicBezTo>
                <a:cubicBezTo>
                  <a:pt x="729036" y="4188529"/>
                  <a:pt x="729998" y="4193033"/>
                  <a:pt x="729998" y="4193033"/>
                </a:cubicBezTo>
                <a:cubicBezTo>
                  <a:pt x="733540" y="4187566"/>
                  <a:pt x="732578" y="4183062"/>
                  <a:pt x="729691" y="4169550"/>
                </a:cubicBezTo>
                <a:cubicBezTo>
                  <a:pt x="742548" y="4185642"/>
                  <a:pt x="750246" y="4221674"/>
                  <a:pt x="769532" y="4245812"/>
                </a:cubicBezTo>
                <a:cubicBezTo>
                  <a:pt x="778848" y="4267369"/>
                  <a:pt x="808104" y="4294087"/>
                  <a:pt x="808104" y="4294087"/>
                </a:cubicBezTo>
                <a:cubicBezTo>
                  <a:pt x="812607" y="4293124"/>
                  <a:pt x="808758" y="4275108"/>
                  <a:pt x="804909" y="4257092"/>
                </a:cubicBezTo>
                <a:cubicBezTo>
                  <a:pt x="836704" y="4339783"/>
                  <a:pt x="899374" y="4434714"/>
                  <a:pt x="954652" y="4517097"/>
                </a:cubicBezTo>
                <a:cubicBezTo>
                  <a:pt x="950148" y="4518059"/>
                  <a:pt x="950148" y="4518059"/>
                  <a:pt x="951110" y="4522564"/>
                </a:cubicBezTo>
                <a:cubicBezTo>
                  <a:pt x="951110" y="4522564"/>
                  <a:pt x="950148" y="4518059"/>
                  <a:pt x="950148" y="4518059"/>
                </a:cubicBezTo>
                <a:cubicBezTo>
                  <a:pt x="945643" y="4519022"/>
                  <a:pt x="945643" y="4519022"/>
                  <a:pt x="945643" y="4519022"/>
                </a:cubicBezTo>
                <a:cubicBezTo>
                  <a:pt x="945643" y="4519022"/>
                  <a:pt x="946605" y="4523526"/>
                  <a:pt x="947568" y="4528030"/>
                </a:cubicBezTo>
                <a:cubicBezTo>
                  <a:pt x="948530" y="4532534"/>
                  <a:pt x="948530" y="4532534"/>
                  <a:pt x="950455" y="4541543"/>
                </a:cubicBezTo>
                <a:cubicBezTo>
                  <a:pt x="953997" y="4536076"/>
                  <a:pt x="959463" y="4539618"/>
                  <a:pt x="971358" y="4551205"/>
                </a:cubicBezTo>
                <a:cubicBezTo>
                  <a:pt x="972320" y="4555710"/>
                  <a:pt x="972320" y="4555710"/>
                  <a:pt x="972320" y="4555710"/>
                </a:cubicBezTo>
                <a:cubicBezTo>
                  <a:pt x="973282" y="4560213"/>
                  <a:pt x="973282" y="4560213"/>
                  <a:pt x="973282" y="4560213"/>
                </a:cubicBezTo>
                <a:cubicBezTo>
                  <a:pt x="974245" y="4564718"/>
                  <a:pt x="974245" y="4564718"/>
                  <a:pt x="979711" y="4568259"/>
                </a:cubicBezTo>
                <a:cubicBezTo>
                  <a:pt x="980674" y="4572763"/>
                  <a:pt x="985178" y="4571801"/>
                  <a:pt x="986140" y="4576305"/>
                </a:cubicBezTo>
                <a:cubicBezTo>
                  <a:pt x="983560" y="4586275"/>
                  <a:pt x="999959" y="4596901"/>
                  <a:pt x="996417" y="4602367"/>
                </a:cubicBezTo>
                <a:cubicBezTo>
                  <a:pt x="995455" y="4597864"/>
                  <a:pt x="995455" y="4597864"/>
                  <a:pt x="990952" y="4598826"/>
                </a:cubicBezTo>
                <a:lnTo>
                  <a:pt x="991914" y="4603329"/>
                </a:lnTo>
                <a:cubicBezTo>
                  <a:pt x="991914" y="4603329"/>
                  <a:pt x="997379" y="4606871"/>
                  <a:pt x="997379" y="4606871"/>
                </a:cubicBezTo>
                <a:cubicBezTo>
                  <a:pt x="1003808" y="4614917"/>
                  <a:pt x="1010237" y="4622963"/>
                  <a:pt x="1010237" y="4622963"/>
                </a:cubicBezTo>
                <a:cubicBezTo>
                  <a:pt x="1011200" y="4627466"/>
                  <a:pt x="1011200" y="4627466"/>
                  <a:pt x="1011200" y="4627466"/>
                </a:cubicBezTo>
                <a:cubicBezTo>
                  <a:pt x="1011200" y="4627466"/>
                  <a:pt x="1012162" y="4631971"/>
                  <a:pt x="1017628" y="4635513"/>
                </a:cubicBezTo>
                <a:cubicBezTo>
                  <a:pt x="1018590" y="4640016"/>
                  <a:pt x="1023094" y="4639054"/>
                  <a:pt x="1023094" y="4639054"/>
                </a:cubicBezTo>
                <a:cubicBezTo>
                  <a:pt x="1022132" y="4634551"/>
                  <a:pt x="1022132" y="4634551"/>
                  <a:pt x="1022132" y="4634551"/>
                </a:cubicBezTo>
                <a:cubicBezTo>
                  <a:pt x="1023094" y="4639054"/>
                  <a:pt x="1023094" y="4639054"/>
                  <a:pt x="1029523" y="4647100"/>
                </a:cubicBezTo>
                <a:cubicBezTo>
                  <a:pt x="1028560" y="4642596"/>
                  <a:pt x="1033065" y="4641634"/>
                  <a:pt x="1034027" y="4646138"/>
                </a:cubicBezTo>
                <a:cubicBezTo>
                  <a:pt x="1034027" y="4646138"/>
                  <a:pt x="1034989" y="4650642"/>
                  <a:pt x="1040455" y="4654184"/>
                </a:cubicBezTo>
                <a:cubicBezTo>
                  <a:pt x="1041417" y="4658688"/>
                  <a:pt x="1041417" y="4658688"/>
                  <a:pt x="1041417" y="4658688"/>
                </a:cubicBezTo>
                <a:cubicBezTo>
                  <a:pt x="1042380" y="4663192"/>
                  <a:pt x="1042380" y="4663192"/>
                  <a:pt x="1042380" y="4663192"/>
                </a:cubicBezTo>
                <a:cubicBezTo>
                  <a:pt x="1047846" y="4666733"/>
                  <a:pt x="1047846" y="4666733"/>
                  <a:pt x="1047846" y="4666733"/>
                </a:cubicBezTo>
                <a:cubicBezTo>
                  <a:pt x="1046884" y="4662230"/>
                  <a:pt x="1046884" y="4662230"/>
                  <a:pt x="1046884" y="4662230"/>
                </a:cubicBezTo>
                <a:cubicBezTo>
                  <a:pt x="1060704" y="4682825"/>
                  <a:pt x="1079027" y="4702459"/>
                  <a:pt x="1089960" y="4709542"/>
                </a:cubicBezTo>
                <a:cubicBezTo>
                  <a:pt x="1089960" y="4709542"/>
                  <a:pt x="1090922" y="4714047"/>
                  <a:pt x="1096388" y="4717588"/>
                </a:cubicBezTo>
                <a:cubicBezTo>
                  <a:pt x="1096388" y="4717588"/>
                  <a:pt x="1101855" y="4721130"/>
                  <a:pt x="1101855" y="4721130"/>
                </a:cubicBezTo>
                <a:cubicBezTo>
                  <a:pt x="1101855" y="4721130"/>
                  <a:pt x="1101855" y="4721130"/>
                  <a:pt x="1100893" y="4716625"/>
                </a:cubicBezTo>
                <a:cubicBezTo>
                  <a:pt x="1099931" y="4712122"/>
                  <a:pt x="1099931" y="4712122"/>
                  <a:pt x="1099931" y="4712122"/>
                </a:cubicBezTo>
                <a:cubicBezTo>
                  <a:pt x="1130148" y="4743343"/>
                  <a:pt x="1131111" y="4747847"/>
                  <a:pt x="1157788" y="4784534"/>
                </a:cubicBezTo>
                <a:cubicBezTo>
                  <a:pt x="1172262" y="4786152"/>
                  <a:pt x="1178691" y="4794197"/>
                  <a:pt x="1178691" y="4794197"/>
                </a:cubicBezTo>
                <a:cubicBezTo>
                  <a:pt x="1184157" y="4797739"/>
                  <a:pt x="1179653" y="4798701"/>
                  <a:pt x="1186082" y="4806747"/>
                </a:cubicBezTo>
                <a:cubicBezTo>
                  <a:pt x="1195090" y="4804822"/>
                  <a:pt x="1193473" y="4819296"/>
                  <a:pt x="1205368" y="4830884"/>
                </a:cubicBezTo>
                <a:cubicBezTo>
                  <a:pt x="1222729" y="4846014"/>
                  <a:pt x="1208910" y="4825418"/>
                  <a:pt x="1226271" y="4840547"/>
                </a:cubicBezTo>
                <a:cubicBezTo>
                  <a:pt x="1215338" y="4833464"/>
                  <a:pt x="1228195" y="4849556"/>
                  <a:pt x="1241052" y="4865648"/>
                </a:cubicBezTo>
                <a:cubicBezTo>
                  <a:pt x="1240090" y="4861143"/>
                  <a:pt x="1240090" y="4861143"/>
                  <a:pt x="1235587" y="4862105"/>
                </a:cubicBezTo>
                <a:cubicBezTo>
                  <a:pt x="1234624" y="4857601"/>
                  <a:pt x="1229158" y="4854060"/>
                  <a:pt x="1230120" y="4858563"/>
                </a:cubicBezTo>
                <a:cubicBezTo>
                  <a:pt x="1225616" y="4859526"/>
                  <a:pt x="1231082" y="4863068"/>
                  <a:pt x="1232045" y="4867572"/>
                </a:cubicBezTo>
                <a:cubicBezTo>
                  <a:pt x="1237511" y="4871113"/>
                  <a:pt x="1237511" y="4871113"/>
                  <a:pt x="1238474" y="4875617"/>
                </a:cubicBezTo>
                <a:cubicBezTo>
                  <a:pt x="1233007" y="4872076"/>
                  <a:pt x="1225616" y="4859526"/>
                  <a:pt x="1222074" y="4864992"/>
                </a:cubicBezTo>
                <a:cubicBezTo>
                  <a:pt x="1233007" y="4872076"/>
                  <a:pt x="1239436" y="4880122"/>
                  <a:pt x="1243939" y="4879160"/>
                </a:cubicBezTo>
                <a:cubicBezTo>
                  <a:pt x="1243939" y="4879160"/>
                  <a:pt x="1249406" y="4882701"/>
                  <a:pt x="1249406" y="4882701"/>
                </a:cubicBezTo>
                <a:cubicBezTo>
                  <a:pt x="1255835" y="4890747"/>
                  <a:pt x="1255835" y="4890747"/>
                  <a:pt x="1260338" y="4889785"/>
                </a:cubicBezTo>
                <a:cubicBezTo>
                  <a:pt x="1265805" y="4893326"/>
                  <a:pt x="1260338" y="4889785"/>
                  <a:pt x="1259376" y="4885281"/>
                </a:cubicBezTo>
                <a:cubicBezTo>
                  <a:pt x="1258413" y="4880776"/>
                  <a:pt x="1258413" y="4880776"/>
                  <a:pt x="1253910" y="4881738"/>
                </a:cubicBezTo>
                <a:cubicBezTo>
                  <a:pt x="1252948" y="4877235"/>
                  <a:pt x="1252948" y="4877235"/>
                  <a:pt x="1252948" y="4877235"/>
                </a:cubicBezTo>
                <a:cubicBezTo>
                  <a:pt x="1263880" y="4884318"/>
                  <a:pt x="1261956" y="4875311"/>
                  <a:pt x="1270309" y="4892364"/>
                </a:cubicBezTo>
                <a:cubicBezTo>
                  <a:pt x="1279316" y="4890439"/>
                  <a:pt x="1262918" y="4879814"/>
                  <a:pt x="1266460" y="4874348"/>
                </a:cubicBezTo>
                <a:cubicBezTo>
                  <a:pt x="1284783" y="4893981"/>
                  <a:pt x="1275775" y="4895906"/>
                  <a:pt x="1286708" y="4902990"/>
                </a:cubicBezTo>
                <a:cubicBezTo>
                  <a:pt x="1282203" y="4903952"/>
                  <a:pt x="1282203" y="4903952"/>
                  <a:pt x="1282203" y="4903952"/>
                </a:cubicBezTo>
                <a:cubicBezTo>
                  <a:pt x="1276738" y="4900410"/>
                  <a:pt x="1276738" y="4900410"/>
                  <a:pt x="1272233" y="4901372"/>
                </a:cubicBezTo>
                <a:cubicBezTo>
                  <a:pt x="1272233" y="4901372"/>
                  <a:pt x="1277700" y="4904914"/>
                  <a:pt x="1278662" y="4909418"/>
                </a:cubicBezTo>
                <a:cubicBezTo>
                  <a:pt x="1269654" y="4911342"/>
                  <a:pt x="1269654" y="4911342"/>
                  <a:pt x="1285090" y="4917464"/>
                </a:cubicBezTo>
                <a:cubicBezTo>
                  <a:pt x="1280587" y="4918427"/>
                  <a:pt x="1280587" y="4918427"/>
                  <a:pt x="1280587" y="4918427"/>
                </a:cubicBezTo>
                <a:cubicBezTo>
                  <a:pt x="1281549" y="4922930"/>
                  <a:pt x="1282511" y="4927434"/>
                  <a:pt x="1287015" y="4926472"/>
                </a:cubicBezTo>
                <a:cubicBezTo>
                  <a:pt x="1287015" y="4926472"/>
                  <a:pt x="1287015" y="4926472"/>
                  <a:pt x="1291519" y="4925510"/>
                </a:cubicBezTo>
                <a:cubicBezTo>
                  <a:pt x="1292481" y="4930014"/>
                  <a:pt x="1292481" y="4930014"/>
                  <a:pt x="1292481" y="4930014"/>
                </a:cubicBezTo>
                <a:lnTo>
                  <a:pt x="1298910" y="4938059"/>
                </a:lnTo>
                <a:lnTo>
                  <a:pt x="1292356" y="4937694"/>
                </a:lnTo>
                <a:cubicBezTo>
                  <a:pt x="1290547" y="4937491"/>
                  <a:pt x="1289420" y="4937732"/>
                  <a:pt x="1289901" y="4939984"/>
                </a:cubicBezTo>
                <a:cubicBezTo>
                  <a:pt x="1289901" y="4939984"/>
                  <a:pt x="1291510" y="4941996"/>
                  <a:pt x="1293236" y="4944571"/>
                </a:cubicBezTo>
                <a:lnTo>
                  <a:pt x="1296561" y="4951097"/>
                </a:lnTo>
                <a:lnTo>
                  <a:pt x="1291826" y="4948992"/>
                </a:lnTo>
                <a:cubicBezTo>
                  <a:pt x="1282818" y="4950916"/>
                  <a:pt x="1301142" y="4970550"/>
                  <a:pt x="1310150" y="4968626"/>
                </a:cubicBezTo>
                <a:cubicBezTo>
                  <a:pt x="1310150" y="4968626"/>
                  <a:pt x="1311113" y="4973130"/>
                  <a:pt x="1315616" y="4972168"/>
                </a:cubicBezTo>
                <a:cubicBezTo>
                  <a:pt x="1316579" y="4976671"/>
                  <a:pt x="1316579" y="4976671"/>
                  <a:pt x="1316579" y="4976671"/>
                </a:cubicBezTo>
                <a:cubicBezTo>
                  <a:pt x="1322045" y="4980213"/>
                  <a:pt x="1321083" y="4975709"/>
                  <a:pt x="1321083" y="4975709"/>
                </a:cubicBezTo>
                <a:cubicBezTo>
                  <a:pt x="1321083" y="4975709"/>
                  <a:pt x="1315616" y="4972168"/>
                  <a:pt x="1315616" y="4972168"/>
                </a:cubicBezTo>
                <a:cubicBezTo>
                  <a:pt x="1319158" y="4966701"/>
                  <a:pt x="1308226" y="4959618"/>
                  <a:pt x="1302760" y="4956076"/>
                </a:cubicBezTo>
                <a:cubicBezTo>
                  <a:pt x="1308226" y="4959618"/>
                  <a:pt x="1308226" y="4959618"/>
                  <a:pt x="1308226" y="4959618"/>
                </a:cubicBezTo>
                <a:cubicBezTo>
                  <a:pt x="1313692" y="4963159"/>
                  <a:pt x="1318196" y="4962197"/>
                  <a:pt x="1317234" y="4957694"/>
                </a:cubicBezTo>
                <a:cubicBezTo>
                  <a:pt x="1317234" y="4957694"/>
                  <a:pt x="1316271" y="4953189"/>
                  <a:pt x="1310805" y="4949647"/>
                </a:cubicBezTo>
                <a:cubicBezTo>
                  <a:pt x="1305339" y="4946105"/>
                  <a:pt x="1305339" y="4946105"/>
                  <a:pt x="1305339" y="4946105"/>
                </a:cubicBezTo>
                <a:cubicBezTo>
                  <a:pt x="1326241" y="4955769"/>
                  <a:pt x="1305339" y="4946105"/>
                  <a:pt x="1296986" y="4929052"/>
                </a:cubicBezTo>
                <a:cubicBezTo>
                  <a:pt x="1302452" y="4932593"/>
                  <a:pt x="1302452" y="4932593"/>
                  <a:pt x="1302452" y="4932593"/>
                </a:cubicBezTo>
                <a:cubicBezTo>
                  <a:pt x="1302452" y="4932593"/>
                  <a:pt x="1301490" y="4928089"/>
                  <a:pt x="1301490" y="4928089"/>
                </a:cubicBezTo>
                <a:cubicBezTo>
                  <a:pt x="1301490" y="4928089"/>
                  <a:pt x="1300528" y="4923585"/>
                  <a:pt x="1300528" y="4923585"/>
                </a:cubicBezTo>
                <a:cubicBezTo>
                  <a:pt x="1296024" y="4924547"/>
                  <a:pt x="1296024" y="4924547"/>
                  <a:pt x="1295061" y="4920043"/>
                </a:cubicBezTo>
                <a:cubicBezTo>
                  <a:pt x="1299565" y="4919081"/>
                  <a:pt x="1294099" y="4915540"/>
                  <a:pt x="1293137" y="4911035"/>
                </a:cubicBezTo>
                <a:cubicBezTo>
                  <a:pt x="1303107" y="4913615"/>
                  <a:pt x="1309535" y="4921661"/>
                  <a:pt x="1322392" y="4937753"/>
                </a:cubicBezTo>
                <a:cubicBezTo>
                  <a:pt x="1322392" y="4937753"/>
                  <a:pt x="1322392" y="4937753"/>
                  <a:pt x="1317889" y="4938715"/>
                </a:cubicBezTo>
                <a:cubicBezTo>
                  <a:pt x="1317889" y="4938715"/>
                  <a:pt x="1317889" y="4938715"/>
                  <a:pt x="1318851" y="4943218"/>
                </a:cubicBezTo>
                <a:cubicBezTo>
                  <a:pt x="1318851" y="4943218"/>
                  <a:pt x="1323354" y="4942256"/>
                  <a:pt x="1323354" y="4942256"/>
                </a:cubicBezTo>
                <a:cubicBezTo>
                  <a:pt x="1324317" y="4946760"/>
                  <a:pt x="1324317" y="4946760"/>
                  <a:pt x="1324317" y="4946760"/>
                </a:cubicBezTo>
                <a:cubicBezTo>
                  <a:pt x="1328821" y="4945798"/>
                  <a:pt x="1328821" y="4945798"/>
                  <a:pt x="1328821" y="4945798"/>
                </a:cubicBezTo>
                <a:cubicBezTo>
                  <a:pt x="1335250" y="4953844"/>
                  <a:pt x="1331708" y="4959310"/>
                  <a:pt x="1342641" y="4966394"/>
                </a:cubicBezTo>
                <a:cubicBezTo>
                  <a:pt x="1343603" y="4970897"/>
                  <a:pt x="1343603" y="4970897"/>
                  <a:pt x="1343603" y="4970897"/>
                </a:cubicBezTo>
                <a:cubicBezTo>
                  <a:pt x="1343603" y="4970897"/>
                  <a:pt x="1344566" y="4975402"/>
                  <a:pt x="1349069" y="4974440"/>
                </a:cubicBezTo>
                <a:cubicBezTo>
                  <a:pt x="1349069" y="4974440"/>
                  <a:pt x="1348107" y="4969935"/>
                  <a:pt x="1348107" y="4969935"/>
                </a:cubicBezTo>
                <a:cubicBezTo>
                  <a:pt x="1359040" y="4977019"/>
                  <a:pt x="1361927" y="4990531"/>
                  <a:pt x="1370935" y="4988607"/>
                </a:cubicBezTo>
                <a:cubicBezTo>
                  <a:pt x="1371897" y="4993111"/>
                  <a:pt x="1371897" y="4993111"/>
                  <a:pt x="1377363" y="4996652"/>
                </a:cubicBezTo>
                <a:cubicBezTo>
                  <a:pt x="1377363" y="4996652"/>
                  <a:pt x="1377363" y="4996652"/>
                  <a:pt x="1376401" y="4992149"/>
                </a:cubicBezTo>
                <a:cubicBezTo>
                  <a:pt x="1401153" y="5019827"/>
                  <a:pt x="1391838" y="4998270"/>
                  <a:pt x="1397304" y="5001812"/>
                </a:cubicBezTo>
                <a:cubicBezTo>
                  <a:pt x="1405658" y="5018865"/>
                  <a:pt x="1434914" y="5045582"/>
                  <a:pt x="1457741" y="5064254"/>
                </a:cubicBezTo>
                <a:cubicBezTo>
                  <a:pt x="1462246" y="5063292"/>
                  <a:pt x="1462246" y="5063292"/>
                  <a:pt x="1462246" y="5063292"/>
                </a:cubicBezTo>
                <a:cubicBezTo>
                  <a:pt x="1463208" y="5067795"/>
                  <a:pt x="1467712" y="5066833"/>
                  <a:pt x="1467712" y="5066833"/>
                </a:cubicBezTo>
                <a:cubicBezTo>
                  <a:pt x="1483149" y="5072955"/>
                  <a:pt x="1496968" y="5093550"/>
                  <a:pt x="1498892" y="5102559"/>
                </a:cubicBezTo>
                <a:cubicBezTo>
                  <a:pt x="1502435" y="5097092"/>
                  <a:pt x="1502435" y="5097092"/>
                  <a:pt x="1507901" y="5100634"/>
                </a:cubicBezTo>
                <a:cubicBezTo>
                  <a:pt x="1507901" y="5100634"/>
                  <a:pt x="1508863" y="5105137"/>
                  <a:pt x="1509826" y="5109642"/>
                </a:cubicBezTo>
                <a:cubicBezTo>
                  <a:pt x="1513367" y="5104175"/>
                  <a:pt x="1518833" y="5107717"/>
                  <a:pt x="1525262" y="5115763"/>
                </a:cubicBezTo>
                <a:cubicBezTo>
                  <a:pt x="1520758" y="5116725"/>
                  <a:pt x="1520758" y="5116725"/>
                  <a:pt x="1520758" y="5116725"/>
                </a:cubicBezTo>
                <a:cubicBezTo>
                  <a:pt x="1521720" y="5121229"/>
                  <a:pt x="1527187" y="5124771"/>
                  <a:pt x="1527187" y="5124771"/>
                </a:cubicBezTo>
                <a:cubicBezTo>
                  <a:pt x="1527187" y="5124771"/>
                  <a:pt x="1531691" y="5123809"/>
                  <a:pt x="1531691" y="5123809"/>
                </a:cubicBezTo>
                <a:cubicBezTo>
                  <a:pt x="1534578" y="5137321"/>
                  <a:pt x="1577346" y="5161151"/>
                  <a:pt x="1565451" y="5149564"/>
                </a:cubicBezTo>
                <a:cubicBezTo>
                  <a:pt x="1556443" y="5151489"/>
                  <a:pt x="1567069" y="5135089"/>
                  <a:pt x="1558060" y="5137014"/>
                </a:cubicBezTo>
                <a:cubicBezTo>
                  <a:pt x="1554518" y="5142480"/>
                  <a:pt x="1543586" y="5135397"/>
                  <a:pt x="1537157" y="5127351"/>
                </a:cubicBezTo>
                <a:cubicBezTo>
                  <a:pt x="1538119" y="5131855"/>
                  <a:pt x="1542623" y="5130892"/>
                  <a:pt x="1542623" y="5130892"/>
                </a:cubicBezTo>
                <a:cubicBezTo>
                  <a:pt x="1548090" y="5134434"/>
                  <a:pt x="1548090" y="5134434"/>
                  <a:pt x="1548090" y="5134434"/>
                </a:cubicBezTo>
                <a:cubicBezTo>
                  <a:pt x="1547128" y="5129930"/>
                  <a:pt x="1547128" y="5129930"/>
                  <a:pt x="1546166" y="5125426"/>
                </a:cubicBezTo>
                <a:cubicBezTo>
                  <a:pt x="1546166" y="5125426"/>
                  <a:pt x="1551631" y="5128968"/>
                  <a:pt x="1551631" y="5128968"/>
                </a:cubicBezTo>
                <a:cubicBezTo>
                  <a:pt x="1551631" y="5128968"/>
                  <a:pt x="1550669" y="5124464"/>
                  <a:pt x="1550669" y="5124464"/>
                </a:cubicBezTo>
                <a:cubicBezTo>
                  <a:pt x="1545203" y="5120922"/>
                  <a:pt x="1545203" y="5120922"/>
                  <a:pt x="1545203" y="5120922"/>
                </a:cubicBezTo>
                <a:cubicBezTo>
                  <a:pt x="1539737" y="5117380"/>
                  <a:pt x="1539737" y="5117380"/>
                  <a:pt x="1539737" y="5117380"/>
                </a:cubicBezTo>
                <a:cubicBezTo>
                  <a:pt x="1543279" y="5111913"/>
                  <a:pt x="1549707" y="5119960"/>
                  <a:pt x="1554211" y="5118998"/>
                </a:cubicBezTo>
                <a:cubicBezTo>
                  <a:pt x="1554211" y="5118998"/>
                  <a:pt x="1555173" y="5123502"/>
                  <a:pt x="1555173" y="5123502"/>
                </a:cubicBezTo>
                <a:cubicBezTo>
                  <a:pt x="1556135" y="5128005"/>
                  <a:pt x="1556135" y="5128005"/>
                  <a:pt x="1556135" y="5128005"/>
                </a:cubicBezTo>
                <a:cubicBezTo>
                  <a:pt x="1561602" y="5131547"/>
                  <a:pt x="1567069" y="5135089"/>
                  <a:pt x="1571572" y="5134127"/>
                </a:cubicBezTo>
                <a:cubicBezTo>
                  <a:pt x="1571572" y="5134127"/>
                  <a:pt x="1576077" y="5133165"/>
                  <a:pt x="1570610" y="5129623"/>
                </a:cubicBezTo>
                <a:cubicBezTo>
                  <a:pt x="1569648" y="5125119"/>
                  <a:pt x="1569648" y="5125119"/>
                  <a:pt x="1569648" y="5125119"/>
                </a:cubicBezTo>
                <a:cubicBezTo>
                  <a:pt x="1586047" y="5135744"/>
                  <a:pt x="1567069" y="5135089"/>
                  <a:pt x="1587010" y="5140248"/>
                </a:cubicBezTo>
                <a:cubicBezTo>
                  <a:pt x="1587972" y="5144752"/>
                  <a:pt x="1587972" y="5144752"/>
                  <a:pt x="1587972" y="5144752"/>
                </a:cubicBezTo>
                <a:cubicBezTo>
                  <a:pt x="1588934" y="5149256"/>
                  <a:pt x="1588934" y="5149256"/>
                  <a:pt x="1593438" y="5148294"/>
                </a:cubicBezTo>
                <a:cubicBezTo>
                  <a:pt x="1598904" y="5151836"/>
                  <a:pt x="1598904" y="5151836"/>
                  <a:pt x="1598904" y="5151836"/>
                </a:cubicBezTo>
                <a:cubicBezTo>
                  <a:pt x="1604371" y="5155378"/>
                  <a:pt x="1604371" y="5155378"/>
                  <a:pt x="1610799" y="5163423"/>
                </a:cubicBezTo>
                <a:cubicBezTo>
                  <a:pt x="1618845" y="5156994"/>
                  <a:pt x="1646177" y="5174704"/>
                  <a:pt x="1638786" y="5162154"/>
                </a:cubicBezTo>
                <a:cubicBezTo>
                  <a:pt x="1636534" y="5162635"/>
                  <a:pt x="1632675" y="5161104"/>
                  <a:pt x="1628575" y="5158449"/>
                </a:cubicBezTo>
                <a:lnTo>
                  <a:pt x="1621158" y="5151791"/>
                </a:lnTo>
                <a:lnTo>
                  <a:pt x="1626891" y="5150566"/>
                </a:lnTo>
                <a:cubicBezTo>
                  <a:pt x="1654223" y="5168275"/>
                  <a:pt x="1681554" y="5185984"/>
                  <a:pt x="1698916" y="5201113"/>
                </a:cubicBezTo>
                <a:cubicBezTo>
                  <a:pt x="1699878" y="5205617"/>
                  <a:pt x="1704383" y="5204655"/>
                  <a:pt x="1704383" y="5204655"/>
                </a:cubicBezTo>
                <a:cubicBezTo>
                  <a:pt x="1721744" y="5219784"/>
                  <a:pt x="1688945" y="5198534"/>
                  <a:pt x="1695374" y="5206579"/>
                </a:cubicBezTo>
                <a:cubicBezTo>
                  <a:pt x="1716277" y="5216242"/>
                  <a:pt x="1711773" y="5217205"/>
                  <a:pt x="1713697" y="5226213"/>
                </a:cubicBezTo>
                <a:cubicBezTo>
                  <a:pt x="1733638" y="5231372"/>
                  <a:pt x="1741992" y="5248426"/>
                  <a:pt x="1734601" y="5235876"/>
                </a:cubicBezTo>
                <a:cubicBezTo>
                  <a:pt x="1739105" y="5234914"/>
                  <a:pt x="1739105" y="5234914"/>
                  <a:pt x="1739105" y="5234914"/>
                </a:cubicBezTo>
                <a:cubicBezTo>
                  <a:pt x="1743608" y="5233952"/>
                  <a:pt x="1743608" y="5233952"/>
                  <a:pt x="1743608" y="5233952"/>
                </a:cubicBezTo>
                <a:cubicBezTo>
                  <a:pt x="1749075" y="5237493"/>
                  <a:pt x="1759046" y="5240073"/>
                  <a:pt x="1765474" y="5248118"/>
                </a:cubicBezTo>
                <a:cubicBezTo>
                  <a:pt x="1764511" y="5243615"/>
                  <a:pt x="1769016" y="5242652"/>
                  <a:pt x="1774483" y="5246193"/>
                </a:cubicBezTo>
                <a:cubicBezTo>
                  <a:pt x="1794423" y="5251353"/>
                  <a:pt x="1814672" y="5279995"/>
                  <a:pt x="1840078" y="5288696"/>
                </a:cubicBezTo>
                <a:cubicBezTo>
                  <a:pt x="1846507" y="5296741"/>
                  <a:pt x="1850049" y="5291274"/>
                  <a:pt x="1860019" y="5293854"/>
                </a:cubicBezTo>
                <a:cubicBezTo>
                  <a:pt x="1860019" y="5293854"/>
                  <a:pt x="1866448" y="5301901"/>
                  <a:pt x="1872877" y="5309946"/>
                </a:cubicBezTo>
                <a:cubicBezTo>
                  <a:pt x="1926578" y="5340859"/>
                  <a:pt x="2003762" y="5371466"/>
                  <a:pt x="2056500" y="5397876"/>
                </a:cubicBezTo>
                <a:cubicBezTo>
                  <a:pt x="2082870" y="5411080"/>
                  <a:pt x="2103773" y="5420743"/>
                  <a:pt x="2135609" y="5437490"/>
                </a:cubicBezTo>
                <a:cubicBezTo>
                  <a:pt x="2145579" y="5440070"/>
                  <a:pt x="2170024" y="5444266"/>
                  <a:pt x="2180957" y="5451349"/>
                </a:cubicBezTo>
                <a:cubicBezTo>
                  <a:pt x="2180957" y="5451349"/>
                  <a:pt x="2187385" y="5459396"/>
                  <a:pt x="2187385" y="5459396"/>
                </a:cubicBezTo>
                <a:cubicBezTo>
                  <a:pt x="2212793" y="5468096"/>
                  <a:pt x="2211830" y="5463592"/>
                  <a:pt x="2228229" y="5474217"/>
                </a:cubicBezTo>
                <a:cubicBezTo>
                  <a:pt x="2217297" y="5467134"/>
                  <a:pt x="2275502" y="5497085"/>
                  <a:pt x="2305413" y="5504824"/>
                </a:cubicBezTo>
                <a:cubicBezTo>
                  <a:pt x="2352685" y="5527692"/>
                  <a:pt x="2417013" y="5542206"/>
                  <a:pt x="2473293" y="5563150"/>
                </a:cubicBezTo>
                <a:cubicBezTo>
                  <a:pt x="2497738" y="5567346"/>
                  <a:pt x="2533115" y="5578627"/>
                  <a:pt x="2572035" y="5584441"/>
                </a:cubicBezTo>
                <a:cubicBezTo>
                  <a:pt x="2611917" y="5594759"/>
                  <a:pt x="2655341" y="5599610"/>
                  <a:pt x="2679785" y="5603808"/>
                </a:cubicBezTo>
                <a:cubicBezTo>
                  <a:pt x="2747653" y="5612856"/>
                  <a:pt x="2802972" y="5629295"/>
                  <a:pt x="2856366" y="5636726"/>
                </a:cubicBezTo>
                <a:cubicBezTo>
                  <a:pt x="2894323" y="5638036"/>
                  <a:pt x="2946755" y="5640963"/>
                  <a:pt x="2989216" y="5641311"/>
                </a:cubicBezTo>
                <a:cubicBezTo>
                  <a:pt x="3014623" y="5650012"/>
                  <a:pt x="3047114" y="5647780"/>
                  <a:pt x="3079605" y="5645548"/>
                </a:cubicBezTo>
                <a:cubicBezTo>
                  <a:pt x="3096004" y="5656173"/>
                  <a:pt x="3142970" y="5655559"/>
                  <a:pt x="3189935" y="5654944"/>
                </a:cubicBezTo>
                <a:cubicBezTo>
                  <a:pt x="3236900" y="5654329"/>
                  <a:pt x="3283865" y="5653715"/>
                  <a:pt x="3300264" y="5664340"/>
                </a:cubicBezTo>
                <a:cubicBezTo>
                  <a:pt x="3313777" y="5661453"/>
                  <a:pt x="3337259" y="5661146"/>
                  <a:pt x="3342726" y="5664687"/>
                </a:cubicBezTo>
                <a:cubicBezTo>
                  <a:pt x="3354313" y="5652793"/>
                  <a:pt x="3405783" y="5651215"/>
                  <a:pt x="3412212" y="5659262"/>
                </a:cubicBezTo>
                <a:cubicBezTo>
                  <a:pt x="3416716" y="5658299"/>
                  <a:pt x="3425724" y="5656375"/>
                  <a:pt x="3430228" y="5655412"/>
                </a:cubicBezTo>
                <a:cubicBezTo>
                  <a:pt x="3433115" y="5668925"/>
                  <a:pt x="3471726" y="5651255"/>
                  <a:pt x="3505179" y="5653528"/>
                </a:cubicBezTo>
                <a:cubicBezTo>
                  <a:pt x="3509684" y="5652566"/>
                  <a:pt x="3509684" y="5652566"/>
                  <a:pt x="3509684" y="5652566"/>
                </a:cubicBezTo>
                <a:cubicBezTo>
                  <a:pt x="3509684" y="5652566"/>
                  <a:pt x="3510646" y="5657069"/>
                  <a:pt x="3510646" y="5657069"/>
                </a:cubicBezTo>
                <a:cubicBezTo>
                  <a:pt x="3515150" y="5656107"/>
                  <a:pt x="3515150" y="5656107"/>
                  <a:pt x="3519654" y="5655145"/>
                </a:cubicBezTo>
                <a:cubicBezTo>
                  <a:pt x="3519654" y="5655145"/>
                  <a:pt x="3519654" y="5655145"/>
                  <a:pt x="3518691" y="5650641"/>
                </a:cubicBezTo>
                <a:cubicBezTo>
                  <a:pt x="3518691" y="5650641"/>
                  <a:pt x="3514188" y="5651604"/>
                  <a:pt x="3514188" y="5651604"/>
                </a:cubicBezTo>
                <a:cubicBezTo>
                  <a:pt x="3523196" y="5649679"/>
                  <a:pt x="3536708" y="5646792"/>
                  <a:pt x="3535746" y="5642288"/>
                </a:cubicBezTo>
                <a:cubicBezTo>
                  <a:pt x="3614240" y="5634937"/>
                  <a:pt x="3691771" y="5623083"/>
                  <a:pt x="3771882" y="5601257"/>
                </a:cubicBezTo>
                <a:cubicBezTo>
                  <a:pt x="3802449" y="5590018"/>
                  <a:pt x="3824970" y="5585207"/>
                  <a:pt x="3861001" y="5577509"/>
                </a:cubicBezTo>
                <a:cubicBezTo>
                  <a:pt x="3900576" y="5564344"/>
                  <a:pt x="3957204" y="5542826"/>
                  <a:pt x="4010291" y="5526775"/>
                </a:cubicBezTo>
                <a:cubicBezTo>
                  <a:pt x="4066919" y="5505258"/>
                  <a:pt x="4119044" y="5484701"/>
                  <a:pt x="4162160" y="5466071"/>
                </a:cubicBezTo>
                <a:cubicBezTo>
                  <a:pt x="4197231" y="5453868"/>
                  <a:pt x="4214285" y="5445515"/>
                  <a:pt x="4252897" y="5427847"/>
                </a:cubicBezTo>
                <a:cubicBezTo>
                  <a:pt x="4260943" y="5421418"/>
                  <a:pt x="4274455" y="5418531"/>
                  <a:pt x="4283464" y="5416606"/>
                </a:cubicBezTo>
                <a:cubicBezTo>
                  <a:pt x="4305021" y="5407292"/>
                  <a:pt x="4320151" y="5389931"/>
                  <a:pt x="4342672" y="5385119"/>
                </a:cubicBezTo>
                <a:cubicBezTo>
                  <a:pt x="4342672" y="5385119"/>
                  <a:pt x="4343634" y="5389623"/>
                  <a:pt x="4343634" y="5389623"/>
                </a:cubicBezTo>
                <a:cubicBezTo>
                  <a:pt x="4339129" y="5390585"/>
                  <a:pt x="4344596" y="5394127"/>
                  <a:pt x="4348138" y="5388660"/>
                </a:cubicBezTo>
                <a:cubicBezTo>
                  <a:pt x="4352642" y="5387698"/>
                  <a:pt x="4357146" y="5386736"/>
                  <a:pt x="4357146" y="5386736"/>
                </a:cubicBezTo>
                <a:cubicBezTo>
                  <a:pt x="4356184" y="5382232"/>
                  <a:pt x="4360688" y="5381270"/>
                  <a:pt x="4360688" y="5381270"/>
                </a:cubicBezTo>
                <a:cubicBezTo>
                  <a:pt x="4361650" y="5385773"/>
                  <a:pt x="4366154" y="5384811"/>
                  <a:pt x="4370658" y="5383849"/>
                </a:cubicBezTo>
                <a:cubicBezTo>
                  <a:pt x="4374200" y="5378383"/>
                  <a:pt x="4369696" y="5379346"/>
                  <a:pt x="4368733" y="5374841"/>
                </a:cubicBezTo>
                <a:cubicBezTo>
                  <a:pt x="4368733" y="5374841"/>
                  <a:pt x="4373238" y="5373879"/>
                  <a:pt x="4373238" y="5373879"/>
                </a:cubicBezTo>
                <a:cubicBezTo>
                  <a:pt x="4377742" y="5372917"/>
                  <a:pt x="4381283" y="5367450"/>
                  <a:pt x="4381283" y="5367450"/>
                </a:cubicBezTo>
                <a:cubicBezTo>
                  <a:pt x="4380321" y="5362947"/>
                  <a:pt x="4375818" y="5363909"/>
                  <a:pt x="4371313" y="5364871"/>
                </a:cubicBezTo>
                <a:cubicBezTo>
                  <a:pt x="4372275" y="5369375"/>
                  <a:pt x="4372275" y="5369375"/>
                  <a:pt x="4372275" y="5369375"/>
                </a:cubicBezTo>
                <a:cubicBezTo>
                  <a:pt x="4366809" y="5365834"/>
                  <a:pt x="4366809" y="5365834"/>
                  <a:pt x="4366809" y="5365834"/>
                </a:cubicBezTo>
                <a:cubicBezTo>
                  <a:pt x="4401880" y="5353631"/>
                  <a:pt x="4453042" y="5328572"/>
                  <a:pt x="4471713" y="5305744"/>
                </a:cubicBezTo>
                <a:cubicBezTo>
                  <a:pt x="4510325" y="5288076"/>
                  <a:pt x="4564067" y="5253045"/>
                  <a:pt x="4629396" y="5206120"/>
                </a:cubicBezTo>
                <a:cubicBezTo>
                  <a:pt x="4630359" y="5210625"/>
                  <a:pt x="4630359" y="5210625"/>
                  <a:pt x="4630359" y="5210625"/>
                </a:cubicBezTo>
                <a:cubicBezTo>
                  <a:pt x="4630359" y="5210625"/>
                  <a:pt x="4625854" y="5211587"/>
                  <a:pt x="4625854" y="5211587"/>
                </a:cubicBezTo>
                <a:cubicBezTo>
                  <a:pt x="4622312" y="5217054"/>
                  <a:pt x="4617809" y="5218016"/>
                  <a:pt x="4623274" y="5221557"/>
                </a:cubicBezTo>
                <a:cubicBezTo>
                  <a:pt x="4623274" y="5221557"/>
                  <a:pt x="4627779" y="5220595"/>
                  <a:pt x="4631321" y="5215129"/>
                </a:cubicBezTo>
                <a:cubicBezTo>
                  <a:pt x="4635824" y="5214167"/>
                  <a:pt x="4635824" y="5214167"/>
                  <a:pt x="4639366" y="5208700"/>
                </a:cubicBezTo>
                <a:cubicBezTo>
                  <a:pt x="4640329" y="5213205"/>
                  <a:pt x="4644833" y="5212242"/>
                  <a:pt x="4653841" y="5210318"/>
                </a:cubicBezTo>
                <a:cubicBezTo>
                  <a:pt x="4653360" y="5208066"/>
                  <a:pt x="4652878" y="5205813"/>
                  <a:pt x="4651512" y="5204927"/>
                </a:cubicBezTo>
                <a:lnTo>
                  <a:pt x="4648965" y="5205864"/>
                </a:lnTo>
                <a:lnTo>
                  <a:pt x="4655458" y="5195843"/>
                </a:lnTo>
                <a:cubicBezTo>
                  <a:pt x="4650954" y="5196806"/>
                  <a:pt x="4646451" y="5197768"/>
                  <a:pt x="4641946" y="5198730"/>
                </a:cubicBezTo>
                <a:cubicBezTo>
                  <a:pt x="4652572" y="5182331"/>
                  <a:pt x="4659656" y="5171398"/>
                  <a:pt x="4680251" y="5157579"/>
                </a:cubicBezTo>
                <a:cubicBezTo>
                  <a:pt x="4676709" y="5163045"/>
                  <a:pt x="4681213" y="5162082"/>
                  <a:pt x="4685717" y="5161120"/>
                </a:cubicBezTo>
                <a:cubicBezTo>
                  <a:pt x="4706313" y="5147301"/>
                  <a:pt x="4724022" y="5119970"/>
                  <a:pt x="4736572" y="5112579"/>
                </a:cubicBezTo>
                <a:cubicBezTo>
                  <a:pt x="4736572" y="5112579"/>
                  <a:pt x="4737534" y="5117083"/>
                  <a:pt x="4733031" y="5118045"/>
                </a:cubicBezTo>
                <a:cubicBezTo>
                  <a:pt x="4761673" y="5097797"/>
                  <a:pt x="4779381" y="5070465"/>
                  <a:pt x="4793855" y="5072083"/>
                </a:cubicBezTo>
                <a:cubicBezTo>
                  <a:pt x="4789352" y="5073045"/>
                  <a:pt x="4792893" y="5067578"/>
                  <a:pt x="4797397" y="5066616"/>
                </a:cubicBezTo>
                <a:cubicBezTo>
                  <a:pt x="4803519" y="5051179"/>
                  <a:pt x="4783885" y="5069503"/>
                  <a:pt x="4779381" y="5070465"/>
                </a:cubicBezTo>
                <a:cubicBezTo>
                  <a:pt x="4803519" y="5051179"/>
                  <a:pt x="4812527" y="5049255"/>
                  <a:pt x="4818648" y="5033818"/>
                </a:cubicBezTo>
                <a:cubicBezTo>
                  <a:pt x="4824115" y="5037360"/>
                  <a:pt x="4817031" y="5048293"/>
                  <a:pt x="4828619" y="5036398"/>
                </a:cubicBezTo>
                <a:cubicBezTo>
                  <a:pt x="4831199" y="5026427"/>
                  <a:pt x="4827657" y="5031894"/>
                  <a:pt x="4834740" y="5020962"/>
                </a:cubicBezTo>
                <a:cubicBezTo>
                  <a:pt x="4833778" y="5016457"/>
                  <a:pt x="4838282" y="5015495"/>
                  <a:pt x="4838282" y="5015495"/>
                </a:cubicBezTo>
                <a:cubicBezTo>
                  <a:pt x="4841824" y="5010028"/>
                  <a:pt x="4846328" y="5009066"/>
                  <a:pt x="4845366" y="5004562"/>
                </a:cubicBezTo>
                <a:cubicBezTo>
                  <a:pt x="4844404" y="5000058"/>
                  <a:pt x="4839899" y="5001020"/>
                  <a:pt x="4836357" y="5006486"/>
                </a:cubicBezTo>
                <a:cubicBezTo>
                  <a:pt x="4836357" y="5006486"/>
                  <a:pt x="4836357" y="5006486"/>
                  <a:pt x="4831853" y="5007449"/>
                </a:cubicBezTo>
                <a:cubicBezTo>
                  <a:pt x="4867579" y="4976268"/>
                  <a:pt x="4873700" y="4960832"/>
                  <a:pt x="4916509" y="4918718"/>
                </a:cubicBezTo>
                <a:cubicBezTo>
                  <a:pt x="4936450" y="4923877"/>
                  <a:pt x="4920051" y="4913251"/>
                  <a:pt x="4950617" y="4902012"/>
                </a:cubicBezTo>
                <a:cubicBezTo>
                  <a:pt x="4951579" y="4906516"/>
                  <a:pt x="4951579" y="4906516"/>
                  <a:pt x="4951579" y="4906516"/>
                </a:cubicBezTo>
                <a:cubicBezTo>
                  <a:pt x="4948037" y="4911982"/>
                  <a:pt x="4952542" y="4911020"/>
                  <a:pt x="4956084" y="4905553"/>
                </a:cubicBezTo>
                <a:cubicBezTo>
                  <a:pt x="4960588" y="4904591"/>
                  <a:pt x="4964129" y="4899125"/>
                  <a:pt x="4963167" y="4894621"/>
                </a:cubicBezTo>
                <a:cubicBezTo>
                  <a:pt x="4966709" y="4889154"/>
                  <a:pt x="4966709" y="4889154"/>
                  <a:pt x="4966709" y="4889154"/>
                </a:cubicBezTo>
                <a:cubicBezTo>
                  <a:pt x="4974754" y="4882727"/>
                  <a:pt x="4973792" y="4878222"/>
                  <a:pt x="4968326" y="4874680"/>
                </a:cubicBezTo>
                <a:cubicBezTo>
                  <a:pt x="4977334" y="4872755"/>
                  <a:pt x="4979914" y="4862785"/>
                  <a:pt x="4983456" y="4857319"/>
                </a:cubicBezTo>
                <a:cubicBezTo>
                  <a:pt x="4975410" y="4863748"/>
                  <a:pt x="4967364" y="4870176"/>
                  <a:pt x="4959318" y="4876605"/>
                </a:cubicBezTo>
                <a:cubicBezTo>
                  <a:pt x="4960280" y="4881109"/>
                  <a:pt x="4961242" y="4885613"/>
                  <a:pt x="4961242" y="4885613"/>
                </a:cubicBezTo>
                <a:cubicBezTo>
                  <a:pt x="4961242" y="4885613"/>
                  <a:pt x="4956739" y="4886575"/>
                  <a:pt x="4957701" y="4891079"/>
                </a:cubicBezTo>
                <a:cubicBezTo>
                  <a:pt x="4957701" y="4891079"/>
                  <a:pt x="4953197" y="4892041"/>
                  <a:pt x="4953197" y="4892041"/>
                </a:cubicBezTo>
                <a:cubicBezTo>
                  <a:pt x="4948692" y="4893003"/>
                  <a:pt x="4949655" y="4897508"/>
                  <a:pt x="4950617" y="4902012"/>
                </a:cubicBezTo>
                <a:cubicBezTo>
                  <a:pt x="4926172" y="4897815"/>
                  <a:pt x="4900110" y="4908093"/>
                  <a:pt x="4875317" y="4946357"/>
                </a:cubicBezTo>
                <a:cubicBezTo>
                  <a:pt x="4870813" y="4947320"/>
                  <a:pt x="4867272" y="4952786"/>
                  <a:pt x="4866310" y="4948282"/>
                </a:cubicBezTo>
                <a:cubicBezTo>
                  <a:pt x="4870813" y="4947320"/>
                  <a:pt x="4869851" y="4942815"/>
                  <a:pt x="4865347" y="4943777"/>
                </a:cubicBezTo>
                <a:cubicBezTo>
                  <a:pt x="4865347" y="4943777"/>
                  <a:pt x="4865347" y="4943777"/>
                  <a:pt x="4861805" y="4949244"/>
                </a:cubicBezTo>
                <a:cubicBezTo>
                  <a:pt x="4861805" y="4949244"/>
                  <a:pt x="4857301" y="4950206"/>
                  <a:pt x="4857301" y="4950206"/>
                </a:cubicBezTo>
                <a:cubicBezTo>
                  <a:pt x="4865675" y="4934288"/>
                  <a:pt x="4874770" y="4921749"/>
                  <a:pt x="4886477" y="4910416"/>
                </a:cubicBezTo>
                <a:lnTo>
                  <a:pt x="4927253" y="4880833"/>
                </a:lnTo>
                <a:lnTo>
                  <a:pt x="4927789" y="4883341"/>
                </a:lnTo>
                <a:cubicBezTo>
                  <a:pt x="4932294" y="4882378"/>
                  <a:pt x="4932294" y="4882378"/>
                  <a:pt x="4931331" y="4877874"/>
                </a:cubicBezTo>
                <a:cubicBezTo>
                  <a:pt x="4940339" y="4875949"/>
                  <a:pt x="4939377" y="4871446"/>
                  <a:pt x="4947423" y="4865017"/>
                </a:cubicBezTo>
                <a:cubicBezTo>
                  <a:pt x="4947423" y="4865017"/>
                  <a:pt x="4948386" y="4869521"/>
                  <a:pt x="4943881" y="4870484"/>
                </a:cubicBezTo>
                <a:cubicBezTo>
                  <a:pt x="4943881" y="4870484"/>
                  <a:pt x="4948386" y="4869521"/>
                  <a:pt x="4948386" y="4869521"/>
                </a:cubicBezTo>
                <a:cubicBezTo>
                  <a:pt x="4948386" y="4869521"/>
                  <a:pt x="4951928" y="4864055"/>
                  <a:pt x="4951928" y="4864055"/>
                </a:cubicBezTo>
                <a:cubicBezTo>
                  <a:pt x="4976065" y="4844769"/>
                  <a:pt x="4998585" y="4839958"/>
                  <a:pt x="5016294" y="4812627"/>
                </a:cubicBezTo>
                <a:cubicBezTo>
                  <a:pt x="5009211" y="4823559"/>
                  <a:pt x="5017256" y="4817130"/>
                  <a:pt x="5026265" y="4815205"/>
                </a:cubicBezTo>
                <a:cubicBezTo>
                  <a:pt x="5015640" y="4831604"/>
                  <a:pt x="5002127" y="4834491"/>
                  <a:pt x="5008556" y="4842537"/>
                </a:cubicBezTo>
                <a:cubicBezTo>
                  <a:pt x="5030768" y="4814243"/>
                  <a:pt x="5045898" y="4796882"/>
                  <a:pt x="5081624" y="4765702"/>
                </a:cubicBezTo>
                <a:cubicBezTo>
                  <a:pt x="5082586" y="4770205"/>
                  <a:pt x="5086128" y="4764739"/>
                  <a:pt x="5090632" y="4763777"/>
                </a:cubicBezTo>
                <a:cubicBezTo>
                  <a:pt x="5094174" y="4758310"/>
                  <a:pt x="5097716" y="4752844"/>
                  <a:pt x="5093211" y="4753806"/>
                </a:cubicBezTo>
                <a:cubicBezTo>
                  <a:pt x="5101257" y="4747378"/>
                  <a:pt x="5103837" y="4737407"/>
                  <a:pt x="5109959" y="4721971"/>
                </a:cubicBezTo>
                <a:cubicBezTo>
                  <a:pt x="5115424" y="4725513"/>
                  <a:pt x="5108341" y="4736445"/>
                  <a:pt x="5116387" y="4730017"/>
                </a:cubicBezTo>
                <a:cubicBezTo>
                  <a:pt x="5115424" y="4725513"/>
                  <a:pt x="5123471" y="4719084"/>
                  <a:pt x="5122508" y="4714579"/>
                </a:cubicBezTo>
                <a:cubicBezTo>
                  <a:pt x="5122508" y="4714579"/>
                  <a:pt x="5127013" y="4713617"/>
                  <a:pt x="5126050" y="4709114"/>
                </a:cubicBezTo>
                <a:cubicBezTo>
                  <a:pt x="5130554" y="4708152"/>
                  <a:pt x="5130554" y="4708152"/>
                  <a:pt x="5130554" y="4708152"/>
                </a:cubicBezTo>
                <a:cubicBezTo>
                  <a:pt x="5129592" y="4703647"/>
                  <a:pt x="5129592" y="4703647"/>
                  <a:pt x="5129592" y="4703647"/>
                </a:cubicBezTo>
                <a:cubicBezTo>
                  <a:pt x="5126050" y="4709114"/>
                  <a:pt x="5126050" y="4709114"/>
                  <a:pt x="5126050" y="4709114"/>
                </a:cubicBezTo>
                <a:cubicBezTo>
                  <a:pt x="5121546" y="4710076"/>
                  <a:pt x="5121546" y="4710076"/>
                  <a:pt x="5121546" y="4710076"/>
                </a:cubicBezTo>
                <a:cubicBezTo>
                  <a:pt x="5136676" y="4692715"/>
                  <a:pt x="5136676" y="4692715"/>
                  <a:pt x="5136676" y="4692715"/>
                </a:cubicBezTo>
                <a:cubicBezTo>
                  <a:pt x="5133134" y="4698181"/>
                  <a:pt x="5134096" y="4702685"/>
                  <a:pt x="5137638" y="4697218"/>
                </a:cubicBezTo>
                <a:cubicBezTo>
                  <a:pt x="5170476" y="4652526"/>
                  <a:pt x="5191419" y="4596245"/>
                  <a:pt x="5217830" y="4543506"/>
                </a:cubicBezTo>
                <a:cubicBezTo>
                  <a:pt x="5238773" y="4487227"/>
                  <a:pt x="5260679" y="4435450"/>
                  <a:pt x="5282585" y="4383674"/>
                </a:cubicBezTo>
                <a:cubicBezTo>
                  <a:pt x="5291594" y="4381749"/>
                  <a:pt x="5292556" y="4386253"/>
                  <a:pt x="5294480" y="4395261"/>
                </a:cubicBezTo>
                <a:cubicBezTo>
                  <a:pt x="5308340" y="4349913"/>
                  <a:pt x="5320583" y="4319040"/>
                  <a:pt x="5327359" y="4284625"/>
                </a:cubicBezTo>
                <a:cubicBezTo>
                  <a:pt x="5338639" y="4249247"/>
                  <a:pt x="5345415" y="4214832"/>
                  <a:pt x="5363780" y="4168522"/>
                </a:cubicBezTo>
                <a:cubicBezTo>
                  <a:pt x="5360238" y="4173988"/>
                  <a:pt x="5360238" y="4173988"/>
                  <a:pt x="5364742" y="4173025"/>
                </a:cubicBezTo>
                <a:cubicBezTo>
                  <a:pt x="5364742" y="4173025"/>
                  <a:pt x="5369247" y="4172063"/>
                  <a:pt x="5372788" y="4166598"/>
                </a:cubicBezTo>
                <a:cubicBezTo>
                  <a:pt x="5377292" y="4165635"/>
                  <a:pt x="5377292" y="4165635"/>
                  <a:pt x="5377292" y="4165635"/>
                </a:cubicBezTo>
                <a:cubicBezTo>
                  <a:pt x="5379872" y="4155664"/>
                  <a:pt x="5386955" y="4144732"/>
                  <a:pt x="5381488" y="4141190"/>
                </a:cubicBezTo>
                <a:cubicBezTo>
                  <a:pt x="5385993" y="4140228"/>
                  <a:pt x="5389535" y="4134762"/>
                  <a:pt x="5388573" y="4130258"/>
                </a:cubicBezTo>
                <a:cubicBezTo>
                  <a:pt x="5392115" y="4124791"/>
                  <a:pt x="5387610" y="4125753"/>
                  <a:pt x="5387610" y="4125753"/>
                </a:cubicBezTo>
                <a:cubicBezTo>
                  <a:pt x="5383106" y="4126716"/>
                  <a:pt x="5383106" y="4126716"/>
                  <a:pt x="5383106" y="4126716"/>
                </a:cubicBezTo>
                <a:cubicBezTo>
                  <a:pt x="5396311" y="4100347"/>
                  <a:pt x="5393424" y="4086835"/>
                  <a:pt x="5406629" y="4060465"/>
                </a:cubicBezTo>
                <a:cubicBezTo>
                  <a:pt x="5393117" y="4063352"/>
                  <a:pt x="5404705" y="4051457"/>
                  <a:pt x="5403743" y="4046953"/>
                </a:cubicBezTo>
                <a:cubicBezTo>
                  <a:pt x="5397621" y="4062389"/>
                  <a:pt x="5395696" y="4053382"/>
                  <a:pt x="5388613" y="4064314"/>
                </a:cubicBezTo>
                <a:cubicBezTo>
                  <a:pt x="5386033" y="4074284"/>
                  <a:pt x="5396658" y="4057885"/>
                  <a:pt x="5395042" y="4072359"/>
                </a:cubicBezTo>
                <a:cubicBezTo>
                  <a:pt x="5383454" y="4084255"/>
                  <a:pt x="5381837" y="4098729"/>
                  <a:pt x="5373790" y="4105158"/>
                </a:cubicBezTo>
                <a:cubicBezTo>
                  <a:pt x="5377332" y="4099692"/>
                  <a:pt x="5380874" y="4094225"/>
                  <a:pt x="5379912" y="4089721"/>
                </a:cubicBezTo>
                <a:cubicBezTo>
                  <a:pt x="5366707" y="4116090"/>
                  <a:pt x="5349960" y="4147926"/>
                  <a:pt x="5334176" y="4184266"/>
                </a:cubicBezTo>
                <a:cubicBezTo>
                  <a:pt x="5318391" y="4220606"/>
                  <a:pt x="5302606" y="4256946"/>
                  <a:pt x="5290365" y="4287819"/>
                </a:cubicBezTo>
                <a:cubicBezTo>
                  <a:pt x="5289402" y="4283314"/>
                  <a:pt x="5284898" y="4284277"/>
                  <a:pt x="5281356" y="4289743"/>
                </a:cubicBezTo>
                <a:cubicBezTo>
                  <a:pt x="5264610" y="4321579"/>
                  <a:pt x="5251405" y="4347949"/>
                  <a:pt x="5229191" y="4376242"/>
                </a:cubicBezTo>
                <a:cubicBezTo>
                  <a:pt x="5235620" y="4384288"/>
                  <a:pt x="5215024" y="4398108"/>
                  <a:pt x="5207940" y="4409040"/>
                </a:cubicBezTo>
                <a:cubicBezTo>
                  <a:pt x="5204398" y="4414507"/>
                  <a:pt x="5209865" y="4418049"/>
                  <a:pt x="5201818" y="4424477"/>
                </a:cubicBezTo>
                <a:cubicBezTo>
                  <a:pt x="5202781" y="4428981"/>
                  <a:pt x="5190231" y="4436372"/>
                  <a:pt x="5183148" y="4447304"/>
                </a:cubicBezTo>
                <a:cubicBezTo>
                  <a:pt x="5172522" y="4463703"/>
                  <a:pt x="5162859" y="4484606"/>
                  <a:pt x="5152233" y="4501005"/>
                </a:cubicBezTo>
                <a:cubicBezTo>
                  <a:pt x="5138066" y="4522871"/>
                  <a:pt x="5139028" y="4527374"/>
                  <a:pt x="5120357" y="4550202"/>
                </a:cubicBezTo>
                <a:cubicBezTo>
                  <a:pt x="5089443" y="4603903"/>
                  <a:pt x="5035046" y="4657911"/>
                  <a:pt x="5021841" y="4684281"/>
                </a:cubicBezTo>
                <a:cubicBezTo>
                  <a:pt x="5008329" y="4687168"/>
                  <a:pt x="4999628" y="4712574"/>
                  <a:pt x="4992545" y="4723508"/>
                </a:cubicBezTo>
                <a:cubicBezTo>
                  <a:pt x="4995124" y="4713537"/>
                  <a:pt x="4991583" y="4719003"/>
                  <a:pt x="4987079" y="4719966"/>
                </a:cubicBezTo>
                <a:cubicBezTo>
                  <a:pt x="4962286" y="4758230"/>
                  <a:pt x="4916590" y="4786831"/>
                  <a:pt x="4875706" y="4837953"/>
                </a:cubicBezTo>
                <a:cubicBezTo>
                  <a:pt x="4861539" y="4859818"/>
                  <a:pt x="4873126" y="4847923"/>
                  <a:pt x="4848989" y="4867208"/>
                </a:cubicBezTo>
                <a:cubicBezTo>
                  <a:pt x="4832897" y="4880066"/>
                  <a:pt x="4822272" y="4896465"/>
                  <a:pt x="4806180" y="4909322"/>
                </a:cubicBezTo>
                <a:cubicBezTo>
                  <a:pt x="4750821" y="4958826"/>
                  <a:pt x="4694499" y="5003827"/>
                  <a:pt x="4646224" y="5042398"/>
                </a:cubicBezTo>
                <a:cubicBezTo>
                  <a:pt x="4626590" y="5060722"/>
                  <a:pt x="4609536" y="5069075"/>
                  <a:pt x="4598911" y="5085474"/>
                </a:cubicBezTo>
                <a:cubicBezTo>
                  <a:pt x="4594406" y="5086436"/>
                  <a:pt x="4594406" y="5086436"/>
                  <a:pt x="4589903" y="5087399"/>
                </a:cubicBezTo>
                <a:cubicBezTo>
                  <a:pt x="4585399" y="5088361"/>
                  <a:pt x="4571887" y="5091248"/>
                  <a:pt x="4552253" y="5109571"/>
                </a:cubicBezTo>
                <a:cubicBezTo>
                  <a:pt x="4544207" y="5115999"/>
                  <a:pt x="4532619" y="5127895"/>
                  <a:pt x="4524573" y="5134323"/>
                </a:cubicBezTo>
                <a:cubicBezTo>
                  <a:pt x="4486923" y="5156496"/>
                  <a:pt x="4440266" y="5180593"/>
                  <a:pt x="4429640" y="5196992"/>
                </a:cubicBezTo>
                <a:cubicBezTo>
                  <a:pt x="4435761" y="5181555"/>
                  <a:pt x="4387486" y="5220127"/>
                  <a:pt x="4375898" y="5232021"/>
                </a:cubicBezTo>
                <a:cubicBezTo>
                  <a:pt x="4356919" y="5231366"/>
                  <a:pt x="4330202" y="5260623"/>
                  <a:pt x="4295132" y="5272825"/>
                </a:cubicBezTo>
                <a:cubicBezTo>
                  <a:pt x="4290628" y="5273788"/>
                  <a:pt x="4297056" y="5281833"/>
                  <a:pt x="4283544" y="5284720"/>
                </a:cubicBezTo>
                <a:cubicBezTo>
                  <a:pt x="4273574" y="5282140"/>
                  <a:pt x="4243970" y="5297885"/>
                  <a:pt x="4249436" y="5301426"/>
                </a:cubicBezTo>
                <a:cubicBezTo>
                  <a:pt x="4233999" y="5295305"/>
                  <a:pt x="4210824" y="5319095"/>
                  <a:pt x="4200853" y="5316515"/>
                </a:cubicBezTo>
                <a:cubicBezTo>
                  <a:pt x="4202778" y="5325523"/>
                  <a:pt x="4199237" y="5330989"/>
                  <a:pt x="4195695" y="5336456"/>
                </a:cubicBezTo>
                <a:cubicBezTo>
                  <a:pt x="4187648" y="5342885"/>
                  <a:pt x="4183145" y="5343847"/>
                  <a:pt x="4175098" y="5350275"/>
                </a:cubicBezTo>
                <a:cubicBezTo>
                  <a:pt x="4145495" y="5366020"/>
                  <a:pt x="4105921" y="5379184"/>
                  <a:pt x="4070850" y="5391386"/>
                </a:cubicBezTo>
                <a:cubicBezTo>
                  <a:pt x="4061841" y="5393311"/>
                  <a:pt x="4051871" y="5390731"/>
                  <a:pt x="4051871" y="5390731"/>
                </a:cubicBezTo>
                <a:cubicBezTo>
                  <a:pt x="4048329" y="5396198"/>
                  <a:pt x="4043825" y="5397160"/>
                  <a:pt x="4040284" y="5402627"/>
                </a:cubicBezTo>
                <a:cubicBezTo>
                  <a:pt x="4035780" y="5403589"/>
                  <a:pt x="4035780" y="5403589"/>
                  <a:pt x="4035780" y="5403589"/>
                </a:cubicBezTo>
                <a:cubicBezTo>
                  <a:pt x="4002326" y="5401316"/>
                  <a:pt x="3960173" y="5424451"/>
                  <a:pt x="3926065" y="5441158"/>
                </a:cubicBezTo>
                <a:cubicBezTo>
                  <a:pt x="3925102" y="5436653"/>
                  <a:pt x="3925102" y="5436653"/>
                  <a:pt x="3925102" y="5436653"/>
                </a:cubicBezTo>
                <a:cubicBezTo>
                  <a:pt x="3910628" y="5435036"/>
                  <a:pt x="3909973" y="5454015"/>
                  <a:pt x="3902581" y="5441465"/>
                </a:cubicBezTo>
                <a:cubicBezTo>
                  <a:pt x="3880062" y="5446276"/>
                  <a:pt x="3895498" y="5452397"/>
                  <a:pt x="3877482" y="5456246"/>
                </a:cubicBezTo>
                <a:cubicBezTo>
                  <a:pt x="3876520" y="5451743"/>
                  <a:pt x="3867512" y="5453667"/>
                  <a:pt x="3862045" y="5450125"/>
                </a:cubicBezTo>
                <a:cubicBezTo>
                  <a:pt x="3845953" y="5462982"/>
                  <a:pt x="3827937" y="5466831"/>
                  <a:pt x="3804454" y="5467139"/>
                </a:cubicBezTo>
                <a:cubicBezTo>
                  <a:pt x="3798333" y="5482576"/>
                  <a:pt x="3769384" y="5479341"/>
                  <a:pt x="3761338" y="5485770"/>
                </a:cubicBezTo>
                <a:cubicBezTo>
                  <a:pt x="3760376" y="5481265"/>
                  <a:pt x="3755871" y="5482228"/>
                  <a:pt x="3755871" y="5482228"/>
                </a:cubicBezTo>
                <a:cubicBezTo>
                  <a:pt x="3730772" y="5497010"/>
                  <a:pt x="3707289" y="5497317"/>
                  <a:pt x="3684769" y="5502128"/>
                </a:cubicBezTo>
                <a:cubicBezTo>
                  <a:pt x="3680264" y="5503091"/>
                  <a:pt x="3675760" y="5504053"/>
                  <a:pt x="3675760" y="5504053"/>
                </a:cubicBezTo>
                <a:cubicBezTo>
                  <a:pt x="3674798" y="5499549"/>
                  <a:pt x="3674798" y="5499549"/>
                  <a:pt x="3674798" y="5499549"/>
                </a:cubicBezTo>
                <a:cubicBezTo>
                  <a:pt x="3673836" y="5495045"/>
                  <a:pt x="3669332" y="5496007"/>
                  <a:pt x="3669332" y="5496007"/>
                </a:cubicBezTo>
                <a:cubicBezTo>
                  <a:pt x="3664828" y="5496970"/>
                  <a:pt x="3665790" y="5501473"/>
                  <a:pt x="3665790" y="5501473"/>
                </a:cubicBezTo>
                <a:cubicBezTo>
                  <a:pt x="3651316" y="5499856"/>
                  <a:pt x="3640691" y="5516255"/>
                  <a:pt x="3618170" y="5521067"/>
                </a:cubicBezTo>
                <a:cubicBezTo>
                  <a:pt x="3635224" y="5512713"/>
                  <a:pt x="3606275" y="5509479"/>
                  <a:pt x="3602733" y="5514945"/>
                </a:cubicBezTo>
                <a:cubicBezTo>
                  <a:pt x="3611741" y="5513020"/>
                  <a:pt x="3612703" y="5517525"/>
                  <a:pt x="3603695" y="5519449"/>
                </a:cubicBezTo>
                <a:cubicBezTo>
                  <a:pt x="3607237" y="5513983"/>
                  <a:pt x="3589221" y="5517832"/>
                  <a:pt x="3584717" y="5518794"/>
                </a:cubicBezTo>
                <a:cubicBezTo>
                  <a:pt x="3586641" y="5527803"/>
                  <a:pt x="3575709" y="5520718"/>
                  <a:pt x="3558655" y="5529072"/>
                </a:cubicBezTo>
                <a:cubicBezTo>
                  <a:pt x="3570242" y="5517177"/>
                  <a:pt x="3544180" y="5527455"/>
                  <a:pt x="3531630" y="5534846"/>
                </a:cubicBezTo>
                <a:cubicBezTo>
                  <a:pt x="3527126" y="5535808"/>
                  <a:pt x="3527126" y="5535808"/>
                  <a:pt x="3521660" y="5532266"/>
                </a:cubicBezTo>
                <a:cubicBezTo>
                  <a:pt x="3517155" y="5533228"/>
                  <a:pt x="3512651" y="5534191"/>
                  <a:pt x="3507186" y="5530649"/>
                </a:cubicBezTo>
                <a:cubicBezTo>
                  <a:pt x="3507186" y="5530649"/>
                  <a:pt x="3502681" y="5531612"/>
                  <a:pt x="3502681" y="5531612"/>
                </a:cubicBezTo>
                <a:cubicBezTo>
                  <a:pt x="3474695" y="5532881"/>
                  <a:pt x="3448632" y="5543159"/>
                  <a:pt x="3424187" y="5538962"/>
                </a:cubicBezTo>
                <a:cubicBezTo>
                  <a:pt x="3399087" y="5553744"/>
                  <a:pt x="3349235" y="5540846"/>
                  <a:pt x="3328639" y="5554666"/>
                </a:cubicBezTo>
                <a:cubicBezTo>
                  <a:pt x="3324136" y="5555628"/>
                  <a:pt x="3324136" y="5555628"/>
                  <a:pt x="3319631" y="5556591"/>
                </a:cubicBezTo>
                <a:cubicBezTo>
                  <a:pt x="3318669" y="5552086"/>
                  <a:pt x="3318669" y="5552086"/>
                  <a:pt x="3314165" y="5553049"/>
                </a:cubicBezTo>
                <a:cubicBezTo>
                  <a:pt x="3314165" y="5553049"/>
                  <a:pt x="3309661" y="5554011"/>
                  <a:pt x="3309661" y="5554011"/>
                </a:cubicBezTo>
                <a:cubicBezTo>
                  <a:pt x="3304195" y="5550469"/>
                  <a:pt x="3286178" y="5554318"/>
                  <a:pt x="3282636" y="5559784"/>
                </a:cubicBezTo>
                <a:cubicBezTo>
                  <a:pt x="3282636" y="5559784"/>
                  <a:pt x="3278132" y="5560747"/>
                  <a:pt x="3278132" y="5560747"/>
                </a:cubicBezTo>
                <a:cubicBezTo>
                  <a:pt x="3272666" y="5557205"/>
                  <a:pt x="3272666" y="5557205"/>
                  <a:pt x="3272666" y="5557205"/>
                </a:cubicBezTo>
                <a:cubicBezTo>
                  <a:pt x="3268162" y="5558167"/>
                  <a:pt x="3268162" y="5558167"/>
                  <a:pt x="3268162" y="5558167"/>
                </a:cubicBezTo>
                <a:cubicBezTo>
                  <a:pt x="3254650" y="5561054"/>
                  <a:pt x="3240175" y="5559437"/>
                  <a:pt x="3231167" y="5561362"/>
                </a:cubicBezTo>
                <a:cubicBezTo>
                  <a:pt x="3231167" y="5561362"/>
                  <a:pt x="3225701" y="5557820"/>
                  <a:pt x="3221197" y="5558782"/>
                </a:cubicBezTo>
                <a:cubicBezTo>
                  <a:pt x="3222159" y="5563286"/>
                  <a:pt x="3197714" y="5559089"/>
                  <a:pt x="3192247" y="5555548"/>
                </a:cubicBezTo>
                <a:cubicBezTo>
                  <a:pt x="3193209" y="5560051"/>
                  <a:pt x="3193209" y="5560051"/>
                  <a:pt x="3193209" y="5560051"/>
                </a:cubicBezTo>
                <a:cubicBezTo>
                  <a:pt x="3188706" y="5561013"/>
                  <a:pt x="3188706" y="5561013"/>
                  <a:pt x="3183239" y="5557472"/>
                </a:cubicBezTo>
                <a:cubicBezTo>
                  <a:pt x="3189996" y="5556029"/>
                  <a:pt x="3190881" y="5554662"/>
                  <a:pt x="3189836" y="5552530"/>
                </a:cubicBezTo>
                <a:lnTo>
                  <a:pt x="3185794" y="5544792"/>
                </a:lnTo>
                <a:lnTo>
                  <a:pt x="3199331" y="5544615"/>
                </a:lnTo>
                <a:cubicBezTo>
                  <a:pt x="3231822" y="5542383"/>
                  <a:pt x="3296803" y="5537919"/>
                  <a:pt x="3342806" y="5532801"/>
                </a:cubicBezTo>
                <a:cubicBezTo>
                  <a:pt x="3467304" y="5520331"/>
                  <a:pt x="3586334" y="5504320"/>
                  <a:pt x="3695394" y="5485729"/>
                </a:cubicBezTo>
                <a:cubicBezTo>
                  <a:pt x="3711486" y="5472873"/>
                  <a:pt x="3758451" y="5472258"/>
                  <a:pt x="3771963" y="5469371"/>
                </a:cubicBezTo>
                <a:cubicBezTo>
                  <a:pt x="3771963" y="5469371"/>
                  <a:pt x="3780010" y="5462942"/>
                  <a:pt x="3784514" y="5461979"/>
                </a:cubicBezTo>
                <a:cubicBezTo>
                  <a:pt x="3784514" y="5461979"/>
                  <a:pt x="3784514" y="5461979"/>
                  <a:pt x="3789017" y="5461017"/>
                </a:cubicBezTo>
                <a:cubicBezTo>
                  <a:pt x="3789017" y="5461017"/>
                  <a:pt x="3789017" y="5461017"/>
                  <a:pt x="3798026" y="5459093"/>
                </a:cubicBezTo>
                <a:cubicBezTo>
                  <a:pt x="3824088" y="5448816"/>
                  <a:pt x="3856579" y="5446583"/>
                  <a:pt x="3891649" y="5434382"/>
                </a:cubicBezTo>
                <a:cubicBezTo>
                  <a:pt x="3923178" y="5427646"/>
                  <a:pt x="3983348" y="5400662"/>
                  <a:pt x="4026464" y="5382030"/>
                </a:cubicBezTo>
                <a:cubicBezTo>
                  <a:pt x="4065077" y="5364362"/>
                  <a:pt x="4109155" y="5350235"/>
                  <a:pt x="4129751" y="5336416"/>
                </a:cubicBezTo>
                <a:cubicBezTo>
                  <a:pt x="4146805" y="5328062"/>
                  <a:pt x="4135872" y="5320979"/>
                  <a:pt x="4167400" y="5314243"/>
                </a:cubicBezTo>
                <a:cubicBezTo>
                  <a:pt x="4168363" y="5318747"/>
                  <a:pt x="4172867" y="5317785"/>
                  <a:pt x="4181875" y="5315860"/>
                </a:cubicBezTo>
                <a:cubicBezTo>
                  <a:pt x="4185417" y="5310394"/>
                  <a:pt x="4184455" y="5305890"/>
                  <a:pt x="4197004" y="5298499"/>
                </a:cubicBezTo>
                <a:cubicBezTo>
                  <a:pt x="4206013" y="5296574"/>
                  <a:pt x="4219525" y="5293687"/>
                  <a:pt x="4232075" y="5286297"/>
                </a:cubicBezTo>
                <a:cubicBezTo>
                  <a:pt x="4274229" y="5263162"/>
                  <a:pt x="4325391" y="5238102"/>
                  <a:pt x="4350491" y="5223321"/>
                </a:cubicBezTo>
                <a:cubicBezTo>
                  <a:pt x="4363040" y="5215930"/>
                  <a:pt x="4362078" y="5211426"/>
                  <a:pt x="4370125" y="5204997"/>
                </a:cubicBezTo>
                <a:cubicBezTo>
                  <a:pt x="4405195" y="5192795"/>
                  <a:pt x="4449929" y="5159690"/>
                  <a:pt x="4490158" y="5127546"/>
                </a:cubicBezTo>
                <a:cubicBezTo>
                  <a:pt x="4531350" y="5099908"/>
                  <a:pt x="4567075" y="5068727"/>
                  <a:pt x="4596679" y="5052983"/>
                </a:cubicBezTo>
                <a:cubicBezTo>
                  <a:pt x="4591213" y="5049441"/>
                  <a:pt x="4595717" y="5048479"/>
                  <a:pt x="4603762" y="5042050"/>
                </a:cubicBezTo>
                <a:cubicBezTo>
                  <a:pt x="4600220" y="5047517"/>
                  <a:pt x="4601183" y="5052021"/>
                  <a:pt x="4604725" y="5046554"/>
                </a:cubicBezTo>
                <a:cubicBezTo>
                  <a:pt x="4608267" y="5041088"/>
                  <a:pt x="4662008" y="5006059"/>
                  <a:pt x="4652038" y="5003479"/>
                </a:cubicBezTo>
                <a:cubicBezTo>
                  <a:pt x="4671671" y="4985155"/>
                  <a:pt x="4681642" y="4987735"/>
                  <a:pt x="4681642" y="4987735"/>
                </a:cubicBezTo>
                <a:cubicBezTo>
                  <a:pt x="4696772" y="4970374"/>
                  <a:pt x="4680680" y="4983231"/>
                  <a:pt x="4675213" y="4979689"/>
                </a:cubicBezTo>
                <a:cubicBezTo>
                  <a:pt x="4694847" y="4961365"/>
                  <a:pt x="4694847" y="4961365"/>
                  <a:pt x="4694847" y="4961365"/>
                </a:cubicBezTo>
                <a:cubicBezTo>
                  <a:pt x="4688725" y="4976802"/>
                  <a:pt x="4704817" y="4963945"/>
                  <a:pt x="4709321" y="4962983"/>
                </a:cubicBezTo>
                <a:cubicBezTo>
                  <a:pt x="4722527" y="4936614"/>
                  <a:pt x="4769184" y="4912516"/>
                  <a:pt x="4798482" y="4873290"/>
                </a:cubicBezTo>
                <a:cubicBezTo>
                  <a:pt x="4802985" y="4872328"/>
                  <a:pt x="4802023" y="4867824"/>
                  <a:pt x="4806527" y="4866861"/>
                </a:cubicBezTo>
                <a:cubicBezTo>
                  <a:pt x="4811031" y="4865899"/>
                  <a:pt x="4810069" y="4861394"/>
                  <a:pt x="4810069" y="4861394"/>
                </a:cubicBezTo>
                <a:cubicBezTo>
                  <a:pt x="4813611" y="4855929"/>
                  <a:pt x="4809107" y="4856891"/>
                  <a:pt x="4805565" y="4862357"/>
                </a:cubicBezTo>
                <a:cubicBezTo>
                  <a:pt x="4805565" y="4862357"/>
                  <a:pt x="4805565" y="4862357"/>
                  <a:pt x="4801060" y="4863319"/>
                </a:cubicBezTo>
                <a:cubicBezTo>
                  <a:pt x="4839366" y="4822168"/>
                  <a:pt x="4864466" y="4807386"/>
                  <a:pt x="4898266" y="4767198"/>
                </a:cubicBezTo>
                <a:cubicBezTo>
                  <a:pt x="4903733" y="4770740"/>
                  <a:pt x="4907275" y="4765273"/>
                  <a:pt x="4912741" y="4768815"/>
                </a:cubicBezTo>
                <a:cubicBezTo>
                  <a:pt x="4958129" y="4716732"/>
                  <a:pt x="5008022" y="4663685"/>
                  <a:pt x="5052449" y="4607097"/>
                </a:cubicBezTo>
                <a:cubicBezTo>
                  <a:pt x="5101379" y="4549548"/>
                  <a:pt x="5144843" y="4488456"/>
                  <a:pt x="5184765" y="4432830"/>
                </a:cubicBezTo>
                <a:cubicBezTo>
                  <a:pt x="5171252" y="4435717"/>
                  <a:pt x="5159973" y="4471094"/>
                  <a:pt x="5143881" y="4483951"/>
                </a:cubicBezTo>
                <a:cubicBezTo>
                  <a:pt x="5144843" y="4488456"/>
                  <a:pt x="5135834" y="4490380"/>
                  <a:pt x="5131330" y="4491343"/>
                </a:cubicBezTo>
                <a:cubicBezTo>
                  <a:pt x="5105575" y="4525103"/>
                  <a:pt x="5072737" y="4569796"/>
                  <a:pt x="5037974" y="4605480"/>
                </a:cubicBezTo>
                <a:cubicBezTo>
                  <a:pt x="5000631" y="4651135"/>
                  <a:pt x="4959747" y="4702257"/>
                  <a:pt x="4920480" y="4738904"/>
                </a:cubicBezTo>
                <a:cubicBezTo>
                  <a:pt x="4915975" y="4739866"/>
                  <a:pt x="4903425" y="4747257"/>
                  <a:pt x="4903425" y="4747257"/>
                </a:cubicBezTo>
                <a:cubicBezTo>
                  <a:pt x="4880250" y="4771047"/>
                  <a:pt x="4858037" y="4799341"/>
                  <a:pt x="4838404" y="4817664"/>
                </a:cubicBezTo>
                <a:cubicBezTo>
                  <a:pt x="4833899" y="4818627"/>
                  <a:pt x="4837441" y="4813160"/>
                  <a:pt x="4829395" y="4819589"/>
                </a:cubicBezTo>
                <a:cubicBezTo>
                  <a:pt x="4833899" y="4818627"/>
                  <a:pt x="4830357" y="4824092"/>
                  <a:pt x="4831320" y="4828597"/>
                </a:cubicBezTo>
                <a:cubicBezTo>
                  <a:pt x="4800098" y="4858816"/>
                  <a:pt x="4766953" y="4880026"/>
                  <a:pt x="4739274" y="4904777"/>
                </a:cubicBezTo>
                <a:cubicBezTo>
                  <a:pt x="4742815" y="4899312"/>
                  <a:pt x="4747319" y="4898349"/>
                  <a:pt x="4750861" y="4892883"/>
                </a:cubicBezTo>
                <a:cubicBezTo>
                  <a:pt x="4769532" y="4870055"/>
                  <a:pt x="4789166" y="4851732"/>
                  <a:pt x="4781119" y="4858161"/>
                </a:cubicBezTo>
                <a:cubicBezTo>
                  <a:pt x="4800753" y="4839837"/>
                  <a:pt x="4822966" y="4811543"/>
                  <a:pt x="4838096" y="4794182"/>
                </a:cubicBezTo>
                <a:cubicBezTo>
                  <a:pt x="4841638" y="4788716"/>
                  <a:pt x="4841638" y="4788716"/>
                  <a:pt x="4846142" y="4787753"/>
                </a:cubicBezTo>
                <a:cubicBezTo>
                  <a:pt x="4843562" y="4797724"/>
                  <a:pt x="4853225" y="4776820"/>
                  <a:pt x="4855150" y="4785829"/>
                </a:cubicBezTo>
                <a:cubicBezTo>
                  <a:pt x="4862234" y="4774896"/>
                  <a:pt x="4869317" y="4763963"/>
                  <a:pt x="4872859" y="4758497"/>
                </a:cubicBezTo>
                <a:cubicBezTo>
                  <a:pt x="4884447" y="4746602"/>
                  <a:pt x="4892492" y="4740173"/>
                  <a:pt x="4899577" y="4729241"/>
                </a:cubicBezTo>
                <a:cubicBezTo>
                  <a:pt x="4919211" y="4710918"/>
                  <a:pt x="4943348" y="4691631"/>
                  <a:pt x="4951393" y="4685203"/>
                </a:cubicBezTo>
                <a:cubicBezTo>
                  <a:pt x="4946890" y="4686165"/>
                  <a:pt x="4950431" y="4680699"/>
                  <a:pt x="4950431" y="4680699"/>
                </a:cubicBezTo>
                <a:cubicBezTo>
                  <a:pt x="4953973" y="4675232"/>
                  <a:pt x="4957515" y="4669766"/>
                  <a:pt x="4965561" y="4663338"/>
                </a:cubicBezTo>
                <a:cubicBezTo>
                  <a:pt x="4965561" y="4663338"/>
                  <a:pt x="4970065" y="4662375"/>
                  <a:pt x="4969103" y="4657871"/>
                </a:cubicBezTo>
                <a:cubicBezTo>
                  <a:pt x="4980690" y="4645976"/>
                  <a:pt x="4992278" y="4634082"/>
                  <a:pt x="4999362" y="4623149"/>
                </a:cubicBezTo>
                <a:cubicBezTo>
                  <a:pt x="5010949" y="4611254"/>
                  <a:pt x="5023499" y="4603863"/>
                  <a:pt x="5014491" y="4605787"/>
                </a:cubicBezTo>
                <a:cubicBezTo>
                  <a:pt x="5025117" y="4589389"/>
                  <a:pt x="5040246" y="4572027"/>
                  <a:pt x="5059879" y="4553704"/>
                </a:cubicBezTo>
                <a:cubicBezTo>
                  <a:pt x="5063421" y="4548237"/>
                  <a:pt x="5070506" y="4537305"/>
                  <a:pt x="5078551" y="4530876"/>
                </a:cubicBezTo>
                <a:cubicBezTo>
                  <a:pt x="5078551" y="4530876"/>
                  <a:pt x="5083055" y="4529914"/>
                  <a:pt x="5083055" y="4529914"/>
                </a:cubicBezTo>
                <a:cubicBezTo>
                  <a:pt x="5082093" y="4525409"/>
                  <a:pt x="5086597" y="4524447"/>
                  <a:pt x="5086597" y="4524447"/>
                </a:cubicBezTo>
                <a:cubicBezTo>
                  <a:pt x="5085635" y="4519944"/>
                  <a:pt x="5085635" y="4519944"/>
                  <a:pt x="5085635" y="4519944"/>
                </a:cubicBezTo>
                <a:cubicBezTo>
                  <a:pt x="5085635" y="4519944"/>
                  <a:pt x="5085635" y="4519944"/>
                  <a:pt x="5090139" y="4518982"/>
                </a:cubicBezTo>
                <a:cubicBezTo>
                  <a:pt x="5115893" y="4485222"/>
                  <a:pt x="5141648" y="4451461"/>
                  <a:pt x="5159358" y="4424129"/>
                </a:cubicBezTo>
                <a:cubicBezTo>
                  <a:pt x="5163862" y="4423167"/>
                  <a:pt x="5168365" y="4422205"/>
                  <a:pt x="5167403" y="4417701"/>
                </a:cubicBezTo>
                <a:cubicBezTo>
                  <a:pt x="5171907" y="4416738"/>
                  <a:pt x="5171907" y="4416738"/>
                  <a:pt x="5171907" y="4416738"/>
                </a:cubicBezTo>
                <a:cubicBezTo>
                  <a:pt x="5171907" y="4416738"/>
                  <a:pt x="5176412" y="4415776"/>
                  <a:pt x="5175450" y="4411272"/>
                </a:cubicBezTo>
                <a:cubicBezTo>
                  <a:pt x="5174487" y="4406768"/>
                  <a:pt x="5174487" y="4406768"/>
                  <a:pt x="5174487" y="4406768"/>
                </a:cubicBezTo>
                <a:cubicBezTo>
                  <a:pt x="5185113" y="4390369"/>
                  <a:pt x="5210868" y="4356609"/>
                  <a:pt x="5198318" y="4363999"/>
                </a:cubicBezTo>
                <a:cubicBezTo>
                  <a:pt x="5198318" y="4363999"/>
                  <a:pt x="5198318" y="4363999"/>
                  <a:pt x="5201860" y="4358534"/>
                </a:cubicBezTo>
                <a:cubicBezTo>
                  <a:pt x="5206363" y="4357571"/>
                  <a:pt x="5204439" y="4348563"/>
                  <a:pt x="5204439" y="4348563"/>
                </a:cubicBezTo>
                <a:lnTo>
                  <a:pt x="5195619" y="4350447"/>
                </a:lnTo>
                <a:lnTo>
                  <a:pt x="5203077" y="4339435"/>
                </a:lnTo>
                <a:lnTo>
                  <a:pt x="5204128" y="4325131"/>
                </a:lnTo>
                <a:lnTo>
                  <a:pt x="5204204" y="4325020"/>
                </a:lnTo>
                <a:lnTo>
                  <a:pt x="5218092" y="4313267"/>
                </a:lnTo>
                <a:cubicBezTo>
                  <a:pt x="5221513" y="4307238"/>
                  <a:pt x="5224574" y="4299519"/>
                  <a:pt x="5229887" y="4291321"/>
                </a:cubicBezTo>
                <a:cubicBezTo>
                  <a:pt x="5229887" y="4291321"/>
                  <a:pt x="5234391" y="4290358"/>
                  <a:pt x="5234391" y="4290358"/>
                </a:cubicBezTo>
                <a:cubicBezTo>
                  <a:pt x="5233429" y="4285854"/>
                  <a:pt x="5237933" y="4284892"/>
                  <a:pt x="5233429" y="4285854"/>
                </a:cubicBezTo>
                <a:cubicBezTo>
                  <a:pt x="5233429" y="4285854"/>
                  <a:pt x="5233429" y="4285854"/>
                  <a:pt x="5232466" y="4281350"/>
                </a:cubicBezTo>
                <a:cubicBezTo>
                  <a:pt x="5236008" y="4275884"/>
                  <a:pt x="5240512" y="4274922"/>
                  <a:pt x="5245016" y="4273959"/>
                </a:cubicBezTo>
                <a:cubicBezTo>
                  <a:pt x="5241474" y="4279425"/>
                  <a:pt x="5241474" y="4279425"/>
                  <a:pt x="5241474" y="4279425"/>
                </a:cubicBezTo>
                <a:cubicBezTo>
                  <a:pt x="5237933" y="4284892"/>
                  <a:pt x="5238895" y="4289396"/>
                  <a:pt x="5238895" y="4289396"/>
                </a:cubicBezTo>
                <a:cubicBezTo>
                  <a:pt x="5243399" y="4288434"/>
                  <a:pt x="5247903" y="4287471"/>
                  <a:pt x="5246941" y="4282967"/>
                </a:cubicBezTo>
                <a:cubicBezTo>
                  <a:pt x="5251445" y="4282005"/>
                  <a:pt x="5251445" y="4282005"/>
                  <a:pt x="5251445" y="4282005"/>
                </a:cubicBezTo>
                <a:cubicBezTo>
                  <a:pt x="5252407" y="4286509"/>
                  <a:pt x="5232773" y="4304833"/>
                  <a:pt x="5238240" y="4308374"/>
                </a:cubicBezTo>
                <a:cubicBezTo>
                  <a:pt x="5269153" y="4254673"/>
                  <a:pt x="5312618" y="4193582"/>
                  <a:pt x="5347073" y="4134414"/>
                </a:cubicBezTo>
                <a:cubicBezTo>
                  <a:pt x="5350615" y="4128948"/>
                  <a:pt x="5353195" y="4118977"/>
                  <a:pt x="5356737" y="4113510"/>
                </a:cubicBezTo>
                <a:cubicBezTo>
                  <a:pt x="5355775" y="4109007"/>
                  <a:pt x="5356737" y="4113510"/>
                  <a:pt x="5360278" y="4108045"/>
                </a:cubicBezTo>
                <a:cubicBezTo>
                  <a:pt x="5387651" y="4059810"/>
                  <a:pt x="5416641" y="3997101"/>
                  <a:pt x="5440163" y="3930850"/>
                </a:cubicBezTo>
                <a:cubicBezTo>
                  <a:pt x="5443705" y="3925383"/>
                  <a:pt x="5448209" y="3924421"/>
                  <a:pt x="5447247" y="3919918"/>
                </a:cubicBezTo>
                <a:cubicBezTo>
                  <a:pt x="5448209" y="3924421"/>
                  <a:pt x="5449172" y="3928925"/>
                  <a:pt x="5441125" y="3935354"/>
                </a:cubicBezTo>
                <a:cubicBezTo>
                  <a:pt x="5445630" y="3934392"/>
                  <a:pt x="5446592" y="3938895"/>
                  <a:pt x="5443050" y="3944362"/>
                </a:cubicBezTo>
                <a:cubicBezTo>
                  <a:pt x="5437584" y="3940820"/>
                  <a:pt x="5436929" y="3959799"/>
                  <a:pt x="5437891" y="3964303"/>
                </a:cubicBezTo>
                <a:cubicBezTo>
                  <a:pt x="5437891" y="3964303"/>
                  <a:pt x="5433387" y="3965265"/>
                  <a:pt x="5434349" y="3969770"/>
                </a:cubicBezTo>
                <a:cubicBezTo>
                  <a:pt x="5434349" y="3969770"/>
                  <a:pt x="5435311" y="3974273"/>
                  <a:pt x="5435311" y="3974273"/>
                </a:cubicBezTo>
                <a:cubicBezTo>
                  <a:pt x="5433694" y="3988747"/>
                  <a:pt x="5422414" y="4024125"/>
                  <a:pt x="5425955" y="4018659"/>
                </a:cubicBezTo>
                <a:cubicBezTo>
                  <a:pt x="5424993" y="4014155"/>
                  <a:pt x="5429498" y="4013193"/>
                  <a:pt x="5428535" y="4008688"/>
                </a:cubicBezTo>
                <a:cubicBezTo>
                  <a:pt x="5429498" y="4013193"/>
                  <a:pt x="5430460" y="4017697"/>
                  <a:pt x="5430460" y="4017697"/>
                </a:cubicBezTo>
                <a:cubicBezTo>
                  <a:pt x="5430460" y="4017697"/>
                  <a:pt x="5434964" y="4016735"/>
                  <a:pt x="5438505" y="4011268"/>
                </a:cubicBezTo>
                <a:cubicBezTo>
                  <a:pt x="5438505" y="4011268"/>
                  <a:pt x="5438505" y="4011268"/>
                  <a:pt x="5439468" y="4015773"/>
                </a:cubicBezTo>
                <a:cubicBezTo>
                  <a:pt x="5439468" y="4015773"/>
                  <a:pt x="5434964" y="4016735"/>
                  <a:pt x="5435926" y="4021238"/>
                </a:cubicBezTo>
                <a:cubicBezTo>
                  <a:pt x="5435926" y="4021238"/>
                  <a:pt x="5435926" y="4021238"/>
                  <a:pt x="5436889" y="4025742"/>
                </a:cubicBezTo>
                <a:cubicBezTo>
                  <a:pt x="5430767" y="4041179"/>
                  <a:pt x="5428188" y="4051149"/>
                  <a:pt x="5429150" y="4055653"/>
                </a:cubicBezTo>
                <a:cubicBezTo>
                  <a:pt x="5430112" y="4060158"/>
                  <a:pt x="5430112" y="4060158"/>
                  <a:pt x="5430112" y="4060158"/>
                </a:cubicBezTo>
                <a:cubicBezTo>
                  <a:pt x="5430112" y="4060158"/>
                  <a:pt x="5430112" y="4060158"/>
                  <a:pt x="5433654" y="4054691"/>
                </a:cubicBezTo>
                <a:cubicBezTo>
                  <a:pt x="5430112" y="4060158"/>
                  <a:pt x="5434616" y="4059196"/>
                  <a:pt x="5438158" y="4053729"/>
                </a:cubicBezTo>
                <a:cubicBezTo>
                  <a:pt x="5422373" y="4090069"/>
                  <a:pt x="5418177" y="4114514"/>
                  <a:pt x="5410438" y="4144425"/>
                </a:cubicBezTo>
                <a:cubicBezTo>
                  <a:pt x="5401737" y="4169832"/>
                  <a:pt x="5393036" y="4195239"/>
                  <a:pt x="5377252" y="4231578"/>
                </a:cubicBezTo>
                <a:cubicBezTo>
                  <a:pt x="5380794" y="4226112"/>
                  <a:pt x="5381756" y="4230616"/>
                  <a:pt x="5378214" y="4236082"/>
                </a:cubicBezTo>
                <a:cubicBezTo>
                  <a:pt x="5378214" y="4236082"/>
                  <a:pt x="5378214" y="4236082"/>
                  <a:pt x="5373710" y="4237045"/>
                </a:cubicBezTo>
                <a:cubicBezTo>
                  <a:pt x="5373710" y="4237045"/>
                  <a:pt x="5374672" y="4241549"/>
                  <a:pt x="5374672" y="4241549"/>
                </a:cubicBezTo>
                <a:cubicBezTo>
                  <a:pt x="5371130" y="4247016"/>
                  <a:pt x="5371130" y="4247016"/>
                  <a:pt x="5371130" y="4247016"/>
                </a:cubicBezTo>
                <a:cubicBezTo>
                  <a:pt x="5365009" y="4262452"/>
                  <a:pt x="5365009" y="4262452"/>
                  <a:pt x="5365009" y="4262452"/>
                </a:cubicBezTo>
                <a:cubicBezTo>
                  <a:pt x="5369513" y="4261490"/>
                  <a:pt x="5365971" y="4266956"/>
                  <a:pt x="5366934" y="4271460"/>
                </a:cubicBezTo>
                <a:cubicBezTo>
                  <a:pt x="5374017" y="4260528"/>
                  <a:pt x="5369513" y="4261490"/>
                  <a:pt x="5372092" y="4251519"/>
                </a:cubicBezTo>
                <a:cubicBezTo>
                  <a:pt x="5372092" y="4251519"/>
                  <a:pt x="5376597" y="4250557"/>
                  <a:pt x="5376597" y="4250557"/>
                </a:cubicBezTo>
                <a:cubicBezTo>
                  <a:pt x="5376597" y="4250557"/>
                  <a:pt x="5376597" y="4250557"/>
                  <a:pt x="5377559" y="4255061"/>
                </a:cubicBezTo>
                <a:cubicBezTo>
                  <a:pt x="5382063" y="4254099"/>
                  <a:pt x="5381101" y="4249594"/>
                  <a:pt x="5381101" y="4249594"/>
                </a:cubicBezTo>
                <a:cubicBezTo>
                  <a:pt x="5381101" y="4249594"/>
                  <a:pt x="5380139" y="4245091"/>
                  <a:pt x="5380139" y="4245091"/>
                </a:cubicBezTo>
                <a:cubicBezTo>
                  <a:pt x="5383681" y="4239624"/>
                  <a:pt x="5383681" y="4239624"/>
                  <a:pt x="5383681" y="4239624"/>
                </a:cubicBezTo>
                <a:cubicBezTo>
                  <a:pt x="5387222" y="4234158"/>
                  <a:pt x="5384335" y="4220646"/>
                  <a:pt x="5389802" y="4224188"/>
                </a:cubicBezTo>
                <a:cubicBezTo>
                  <a:pt x="5397847" y="4217759"/>
                  <a:pt x="5384335" y="4220646"/>
                  <a:pt x="5387877" y="4215179"/>
                </a:cubicBezTo>
                <a:cubicBezTo>
                  <a:pt x="5391419" y="4209714"/>
                  <a:pt x="5392381" y="4214217"/>
                  <a:pt x="5396885" y="4213255"/>
                </a:cubicBezTo>
                <a:cubicBezTo>
                  <a:pt x="5399465" y="4203285"/>
                  <a:pt x="5403662" y="4178840"/>
                  <a:pt x="5403662" y="4178840"/>
                </a:cubicBezTo>
                <a:cubicBezTo>
                  <a:pt x="5408821" y="4158899"/>
                  <a:pt x="5425568" y="4127064"/>
                  <a:pt x="5428147" y="4117093"/>
                </a:cubicBezTo>
                <a:cubicBezTo>
                  <a:pt x="5431689" y="4111627"/>
                  <a:pt x="5428147" y="4117093"/>
                  <a:pt x="5423643" y="4118055"/>
                </a:cubicBezTo>
                <a:cubicBezTo>
                  <a:pt x="5428147" y="4117093"/>
                  <a:pt x="5430726" y="4107123"/>
                  <a:pt x="5430726" y="4107123"/>
                </a:cubicBezTo>
                <a:cubicBezTo>
                  <a:pt x="5430726" y="4107123"/>
                  <a:pt x="5428802" y="4098114"/>
                  <a:pt x="5428802" y="4098114"/>
                </a:cubicBezTo>
                <a:cubicBezTo>
                  <a:pt x="5432344" y="4092649"/>
                  <a:pt x="5434269" y="4101656"/>
                  <a:pt x="5433306" y="4097152"/>
                </a:cubicBezTo>
                <a:cubicBezTo>
                  <a:pt x="5441352" y="4090724"/>
                  <a:pt x="5430419" y="4083640"/>
                  <a:pt x="5440389" y="4086220"/>
                </a:cubicBezTo>
                <a:cubicBezTo>
                  <a:pt x="5441045" y="4067241"/>
                  <a:pt x="5446859" y="4028322"/>
                  <a:pt x="5458446" y="4016427"/>
                </a:cubicBezTo>
                <a:cubicBezTo>
                  <a:pt x="5459408" y="4020931"/>
                  <a:pt x="5454905" y="4021893"/>
                  <a:pt x="5449438" y="4018351"/>
                </a:cubicBezTo>
                <a:cubicBezTo>
                  <a:pt x="5465222" y="3982012"/>
                  <a:pt x="5481663" y="3926694"/>
                  <a:pt x="5482318" y="3907715"/>
                </a:cubicBezTo>
                <a:cubicBezTo>
                  <a:pt x="5484897" y="3897745"/>
                  <a:pt x="5510344" y="3840502"/>
                  <a:pt x="5505533" y="3817982"/>
                </a:cubicBezTo>
                <a:cubicBezTo>
                  <a:pt x="5508113" y="3808011"/>
                  <a:pt x="5505533" y="3817982"/>
                  <a:pt x="5510038" y="3817020"/>
                </a:cubicBezTo>
                <a:cubicBezTo>
                  <a:pt x="5507151" y="3803507"/>
                  <a:pt x="5519393" y="3772634"/>
                  <a:pt x="5525514" y="3757197"/>
                </a:cubicBezTo>
                <a:cubicBezTo>
                  <a:pt x="5525514" y="3757197"/>
                  <a:pt x="5522935" y="3767168"/>
                  <a:pt x="5528401" y="3770709"/>
                </a:cubicBezTo>
                <a:cubicBezTo>
                  <a:pt x="5530674" y="3737256"/>
                  <a:pt x="5528094" y="3747227"/>
                  <a:pt x="5520048" y="3753656"/>
                </a:cubicBezTo>
                <a:cubicBezTo>
                  <a:pt x="5530366" y="3713774"/>
                  <a:pt x="5529404" y="3709270"/>
                  <a:pt x="5543571" y="3687405"/>
                </a:cubicBezTo>
                <a:cubicBezTo>
                  <a:pt x="5543571" y="3687405"/>
                  <a:pt x="5547113" y="3681939"/>
                  <a:pt x="5547113" y="3681939"/>
                </a:cubicBezTo>
                <a:cubicBezTo>
                  <a:pt x="5547113" y="3681939"/>
                  <a:pt x="5547113" y="3681939"/>
                  <a:pt x="5546151" y="3677434"/>
                </a:cubicBezTo>
                <a:cubicBezTo>
                  <a:pt x="5546151" y="3677434"/>
                  <a:pt x="5541647" y="3678397"/>
                  <a:pt x="5541647" y="3678397"/>
                </a:cubicBezTo>
                <a:cubicBezTo>
                  <a:pt x="5541647" y="3678397"/>
                  <a:pt x="5540684" y="3673892"/>
                  <a:pt x="5544226" y="3668427"/>
                </a:cubicBezTo>
                <a:cubicBezTo>
                  <a:pt x="5544226" y="3668427"/>
                  <a:pt x="5544226" y="3668427"/>
                  <a:pt x="5545189" y="3672930"/>
                </a:cubicBezTo>
                <a:cubicBezTo>
                  <a:pt x="5545189" y="3672930"/>
                  <a:pt x="5545189" y="3672930"/>
                  <a:pt x="5549693" y="3671968"/>
                </a:cubicBezTo>
                <a:cubicBezTo>
                  <a:pt x="5548731" y="3667464"/>
                  <a:pt x="5548731" y="3667464"/>
                  <a:pt x="5547768" y="3662960"/>
                </a:cubicBezTo>
                <a:cubicBezTo>
                  <a:pt x="5551310" y="3657493"/>
                  <a:pt x="5551310" y="3657493"/>
                  <a:pt x="5551310" y="3657493"/>
                </a:cubicBezTo>
                <a:cubicBezTo>
                  <a:pt x="5554852" y="3652028"/>
                  <a:pt x="5559049" y="3627582"/>
                  <a:pt x="5548423" y="3643981"/>
                </a:cubicBezTo>
                <a:cubicBezTo>
                  <a:pt x="5551965" y="3638516"/>
                  <a:pt x="5551965" y="3638516"/>
                  <a:pt x="5551003" y="3634011"/>
                </a:cubicBezTo>
                <a:cubicBezTo>
                  <a:pt x="5551003" y="3634011"/>
                  <a:pt x="5546498" y="3634974"/>
                  <a:pt x="5547461" y="3639478"/>
                </a:cubicBezTo>
                <a:cubicBezTo>
                  <a:pt x="5547461" y="3639478"/>
                  <a:pt x="5542957" y="3640440"/>
                  <a:pt x="5543919" y="3644943"/>
                </a:cubicBezTo>
                <a:cubicBezTo>
                  <a:pt x="5542957" y="3640440"/>
                  <a:pt x="5541995" y="3635936"/>
                  <a:pt x="5541995" y="3635936"/>
                </a:cubicBezTo>
                <a:cubicBezTo>
                  <a:pt x="5545536" y="3630469"/>
                  <a:pt x="5548116" y="3620499"/>
                  <a:pt x="5549733" y="3606025"/>
                </a:cubicBezTo>
                <a:cubicBezTo>
                  <a:pt x="5554892" y="3586084"/>
                  <a:pt x="5560052" y="3566143"/>
                  <a:pt x="5561668" y="3551669"/>
                </a:cubicBezTo>
                <a:cubicBezTo>
                  <a:pt x="5560706" y="3547164"/>
                  <a:pt x="5565210" y="3546202"/>
                  <a:pt x="5565210" y="3546202"/>
                </a:cubicBezTo>
                <a:cubicBezTo>
                  <a:pt x="5565210" y="3546202"/>
                  <a:pt x="5564248" y="3541699"/>
                  <a:pt x="5564248" y="3541699"/>
                </a:cubicBezTo>
                <a:cubicBezTo>
                  <a:pt x="5562323" y="3532690"/>
                  <a:pt x="5564903" y="3522720"/>
                  <a:pt x="5568445" y="3517253"/>
                </a:cubicBezTo>
                <a:cubicBezTo>
                  <a:pt x="5567483" y="3512750"/>
                  <a:pt x="5570062" y="3502779"/>
                  <a:pt x="5569100" y="3498276"/>
                </a:cubicBezTo>
                <a:cubicBezTo>
                  <a:pt x="5571679" y="3488305"/>
                  <a:pt x="5577801" y="3472868"/>
                  <a:pt x="5580380" y="3462898"/>
                </a:cubicBezTo>
                <a:cubicBezTo>
                  <a:pt x="5584885" y="3461936"/>
                  <a:pt x="5584885" y="3461936"/>
                  <a:pt x="5584885" y="3461936"/>
                </a:cubicBezTo>
                <a:cubicBezTo>
                  <a:pt x="5583922" y="3457431"/>
                  <a:pt x="5583922" y="3457431"/>
                  <a:pt x="5582960" y="3452927"/>
                </a:cubicBezTo>
                <a:cubicBezTo>
                  <a:pt x="5586502" y="3447461"/>
                  <a:pt x="5581998" y="3448424"/>
                  <a:pt x="5581998" y="3448424"/>
                </a:cubicBezTo>
                <a:cubicBezTo>
                  <a:pt x="5578456" y="3453889"/>
                  <a:pt x="5578456" y="3453889"/>
                  <a:pt x="5578456" y="3453889"/>
                </a:cubicBezTo>
                <a:cubicBezTo>
                  <a:pt x="5581035" y="3443919"/>
                  <a:pt x="5591661" y="3427520"/>
                  <a:pt x="5585232" y="3419474"/>
                </a:cubicBezTo>
                <a:cubicBezTo>
                  <a:pt x="5589736" y="3418512"/>
                  <a:pt x="5589736" y="3418512"/>
                  <a:pt x="5588774" y="3414008"/>
                </a:cubicBezTo>
                <a:cubicBezTo>
                  <a:pt x="5592316" y="3408542"/>
                  <a:pt x="5587812" y="3409504"/>
                  <a:pt x="5587812" y="3409504"/>
                </a:cubicBezTo>
                <a:cubicBezTo>
                  <a:pt x="5593934" y="3394067"/>
                  <a:pt x="5582038" y="3382480"/>
                  <a:pt x="5590084" y="3376051"/>
                </a:cubicBezTo>
                <a:cubicBezTo>
                  <a:pt x="5591047" y="3380555"/>
                  <a:pt x="5591047" y="3380555"/>
                  <a:pt x="5591047" y="3380555"/>
                </a:cubicBezTo>
                <a:cubicBezTo>
                  <a:pt x="5588467" y="3390525"/>
                  <a:pt x="5589429" y="3395030"/>
                  <a:pt x="5593934" y="3394067"/>
                </a:cubicBezTo>
                <a:cubicBezTo>
                  <a:pt x="5593934" y="3394067"/>
                  <a:pt x="5597475" y="3388601"/>
                  <a:pt x="5596512" y="3384097"/>
                </a:cubicBezTo>
                <a:cubicBezTo>
                  <a:pt x="5600054" y="3378631"/>
                  <a:pt x="5600054" y="3378631"/>
                  <a:pt x="5600054" y="3378631"/>
                </a:cubicBezTo>
                <a:cubicBezTo>
                  <a:pt x="5609062" y="3376706"/>
                  <a:pt x="5607446" y="3391181"/>
                  <a:pt x="5599399" y="3397610"/>
                </a:cubicBezTo>
                <a:cubicBezTo>
                  <a:pt x="5607446" y="3391181"/>
                  <a:pt x="5607752" y="3414663"/>
                  <a:pt x="5609370" y="3400188"/>
                </a:cubicBezTo>
                <a:cubicBezTo>
                  <a:pt x="5598437" y="3393105"/>
                  <a:pt x="5624500" y="3382827"/>
                  <a:pt x="5616146" y="3365773"/>
                </a:cubicBezTo>
                <a:cubicBezTo>
                  <a:pt x="5619688" y="3360307"/>
                  <a:pt x="5619688" y="3360307"/>
                  <a:pt x="5619688" y="3360307"/>
                </a:cubicBezTo>
                <a:cubicBezTo>
                  <a:pt x="5619688" y="3360307"/>
                  <a:pt x="5618726" y="3355803"/>
                  <a:pt x="5618726" y="3355803"/>
                </a:cubicBezTo>
                <a:cubicBezTo>
                  <a:pt x="5622267" y="3350336"/>
                  <a:pt x="5617764" y="3351299"/>
                  <a:pt x="5617764" y="3351299"/>
                </a:cubicBezTo>
                <a:cubicBezTo>
                  <a:pt x="5618726" y="3355803"/>
                  <a:pt x="5614222" y="3356765"/>
                  <a:pt x="5614222" y="3356765"/>
                </a:cubicBezTo>
                <a:cubicBezTo>
                  <a:pt x="5613259" y="3352261"/>
                  <a:pt x="5615839" y="3342291"/>
                  <a:pt x="5611335" y="3343253"/>
                </a:cubicBezTo>
                <a:cubicBezTo>
                  <a:pt x="5607793" y="3348720"/>
                  <a:pt x="5610373" y="3338749"/>
                  <a:pt x="5605868" y="3339711"/>
                </a:cubicBezTo>
                <a:cubicBezTo>
                  <a:pt x="5603289" y="3349682"/>
                  <a:pt x="5604251" y="3354186"/>
                  <a:pt x="5601672" y="3364156"/>
                </a:cubicBezTo>
                <a:cubicBezTo>
                  <a:pt x="5600710" y="3359652"/>
                  <a:pt x="5600710" y="3359652"/>
                  <a:pt x="5600710" y="3359652"/>
                </a:cubicBezTo>
                <a:cubicBezTo>
                  <a:pt x="5599747" y="3355148"/>
                  <a:pt x="5598785" y="3350644"/>
                  <a:pt x="5594281" y="3351607"/>
                </a:cubicBezTo>
                <a:lnTo>
                  <a:pt x="5592057" y="3360201"/>
                </a:lnTo>
                <a:lnTo>
                  <a:pt x="5590783" y="3351765"/>
                </a:lnTo>
                <a:cubicBezTo>
                  <a:pt x="5591712" y="3345091"/>
                  <a:pt x="5593646" y="3337613"/>
                  <a:pt x="5593974" y="3328124"/>
                </a:cubicBezTo>
                <a:cubicBezTo>
                  <a:pt x="5581731" y="3358997"/>
                  <a:pt x="5588507" y="3324583"/>
                  <a:pt x="5577575" y="3317498"/>
                </a:cubicBezTo>
                <a:cubicBezTo>
                  <a:pt x="5581116" y="3312032"/>
                  <a:pt x="5583041" y="3321040"/>
                  <a:pt x="5583041" y="3321040"/>
                </a:cubicBezTo>
                <a:cubicBezTo>
                  <a:pt x="5587545" y="3320078"/>
                  <a:pt x="5587545" y="3320078"/>
                  <a:pt x="5587545" y="3320078"/>
                </a:cubicBezTo>
                <a:cubicBezTo>
                  <a:pt x="5588507" y="3324583"/>
                  <a:pt x="5588507" y="3324583"/>
                  <a:pt x="5592049" y="3319116"/>
                </a:cubicBezTo>
                <a:cubicBezTo>
                  <a:pt x="5592049" y="3319116"/>
                  <a:pt x="5591087" y="3314611"/>
                  <a:pt x="5590125" y="3310107"/>
                </a:cubicBezTo>
                <a:cubicBezTo>
                  <a:pt x="5589163" y="3305604"/>
                  <a:pt x="5589163" y="3305604"/>
                  <a:pt x="5589163" y="3305604"/>
                </a:cubicBezTo>
                <a:cubicBezTo>
                  <a:pt x="5592704" y="3300137"/>
                  <a:pt x="5598170" y="3303679"/>
                  <a:pt x="5596246" y="3294671"/>
                </a:cubicBezTo>
                <a:cubicBezTo>
                  <a:pt x="5597208" y="3299175"/>
                  <a:pt x="5597208" y="3299175"/>
                  <a:pt x="5598170" y="3303679"/>
                </a:cubicBezTo>
                <a:cubicBezTo>
                  <a:pt x="5599132" y="3308183"/>
                  <a:pt x="5603637" y="3307220"/>
                  <a:pt x="5602675" y="3302717"/>
                </a:cubicBezTo>
                <a:cubicBezTo>
                  <a:pt x="5607179" y="3301755"/>
                  <a:pt x="5606217" y="3297250"/>
                  <a:pt x="5605254" y="3292746"/>
                </a:cubicBezTo>
                <a:cubicBezTo>
                  <a:pt x="5604292" y="3288243"/>
                  <a:pt x="5604292" y="3288243"/>
                  <a:pt x="5603330" y="3283738"/>
                </a:cubicBezTo>
                <a:cubicBezTo>
                  <a:pt x="5601405" y="3274731"/>
                  <a:pt x="5594976" y="3266684"/>
                  <a:pt x="5592397" y="3276655"/>
                </a:cubicBezTo>
                <a:cubicBezTo>
                  <a:pt x="5591434" y="3272151"/>
                  <a:pt x="5591434" y="3272151"/>
                  <a:pt x="5586930" y="3273113"/>
                </a:cubicBezTo>
                <a:cubicBezTo>
                  <a:pt x="5586930" y="3273113"/>
                  <a:pt x="5586930" y="3273113"/>
                  <a:pt x="5583389" y="3278580"/>
                </a:cubicBezTo>
                <a:cubicBezTo>
                  <a:pt x="5582427" y="3274075"/>
                  <a:pt x="5585006" y="3264105"/>
                  <a:pt x="5583081" y="3255097"/>
                </a:cubicBezTo>
                <a:cubicBezTo>
                  <a:pt x="5585006" y="3264105"/>
                  <a:pt x="5582427" y="3274075"/>
                  <a:pt x="5585968" y="3268609"/>
                </a:cubicBezTo>
                <a:cubicBezTo>
                  <a:pt x="5594014" y="3262181"/>
                  <a:pt x="5583081" y="3255097"/>
                  <a:pt x="5591127" y="3248668"/>
                </a:cubicBezTo>
                <a:cubicBezTo>
                  <a:pt x="5595632" y="3247705"/>
                  <a:pt x="5595632" y="3247705"/>
                  <a:pt x="5595632" y="3247705"/>
                </a:cubicBezTo>
                <a:cubicBezTo>
                  <a:pt x="5595632" y="3247705"/>
                  <a:pt x="5595632" y="3247705"/>
                  <a:pt x="5594669" y="3243202"/>
                </a:cubicBezTo>
                <a:cubicBezTo>
                  <a:pt x="5594669" y="3243202"/>
                  <a:pt x="5594669" y="3243202"/>
                  <a:pt x="5593707" y="3238698"/>
                </a:cubicBezTo>
                <a:cubicBezTo>
                  <a:pt x="5589203" y="3239660"/>
                  <a:pt x="5589203" y="3239660"/>
                  <a:pt x="5589203" y="3239660"/>
                </a:cubicBezTo>
                <a:cubicBezTo>
                  <a:pt x="5592745" y="3234193"/>
                  <a:pt x="5592745" y="3234193"/>
                  <a:pt x="5596286" y="3228728"/>
                </a:cubicBezTo>
                <a:cubicBezTo>
                  <a:pt x="5589858" y="3220681"/>
                  <a:pt x="5592437" y="3210711"/>
                  <a:pt x="5590512" y="3201704"/>
                </a:cubicBezTo>
                <a:cubicBezTo>
                  <a:pt x="5591475" y="3206207"/>
                  <a:pt x="5592437" y="3210711"/>
                  <a:pt x="5592437" y="3210711"/>
                </a:cubicBezTo>
                <a:cubicBezTo>
                  <a:pt x="5593092" y="3191733"/>
                  <a:pt x="5589550" y="3197199"/>
                  <a:pt x="5595672" y="3181763"/>
                </a:cubicBezTo>
                <a:cubicBezTo>
                  <a:pt x="5596634" y="3186266"/>
                  <a:pt x="5601139" y="3185304"/>
                  <a:pt x="5601139" y="3185304"/>
                </a:cubicBezTo>
                <a:cubicBezTo>
                  <a:pt x="5601139" y="3185304"/>
                  <a:pt x="5600176" y="3180800"/>
                  <a:pt x="5600176" y="3180800"/>
                </a:cubicBezTo>
                <a:cubicBezTo>
                  <a:pt x="5604680" y="3179838"/>
                  <a:pt x="5604680" y="3179838"/>
                  <a:pt x="5604680" y="3179838"/>
                </a:cubicBezTo>
                <a:cubicBezTo>
                  <a:pt x="5601446" y="3208787"/>
                  <a:pt x="5605642" y="3184342"/>
                  <a:pt x="5610146" y="3183379"/>
                </a:cubicBezTo>
                <a:cubicBezTo>
                  <a:pt x="5608529" y="3197855"/>
                  <a:pt x="5606912" y="3212329"/>
                  <a:pt x="5609799" y="3225841"/>
                </a:cubicBezTo>
                <a:cubicBezTo>
                  <a:pt x="5605295" y="3226803"/>
                  <a:pt x="5605295" y="3226803"/>
                  <a:pt x="5605295" y="3226803"/>
                </a:cubicBezTo>
                <a:cubicBezTo>
                  <a:pt x="5602715" y="3236773"/>
                  <a:pt x="5603677" y="3241278"/>
                  <a:pt x="5604639" y="3245781"/>
                </a:cubicBezTo>
                <a:cubicBezTo>
                  <a:pt x="5607219" y="3235811"/>
                  <a:pt x="5606257" y="3231307"/>
                  <a:pt x="5610761" y="3230344"/>
                </a:cubicBezTo>
                <a:cubicBezTo>
                  <a:pt x="5609144" y="3244819"/>
                  <a:pt x="5613648" y="3243856"/>
                  <a:pt x="5611068" y="3253827"/>
                </a:cubicBezTo>
                <a:cubicBezTo>
                  <a:pt x="5611068" y="3253827"/>
                  <a:pt x="5612031" y="3258332"/>
                  <a:pt x="5607526" y="3259294"/>
                </a:cubicBezTo>
                <a:cubicBezTo>
                  <a:pt x="5608488" y="3263797"/>
                  <a:pt x="5608488" y="3263797"/>
                  <a:pt x="5608488" y="3263797"/>
                </a:cubicBezTo>
                <a:cubicBezTo>
                  <a:pt x="5609451" y="3268302"/>
                  <a:pt x="5610413" y="3272806"/>
                  <a:pt x="5613955" y="3267339"/>
                </a:cubicBezTo>
                <a:cubicBezTo>
                  <a:pt x="5617497" y="3261873"/>
                  <a:pt x="5617497" y="3261873"/>
                  <a:pt x="5617497" y="3261873"/>
                </a:cubicBezTo>
                <a:cubicBezTo>
                  <a:pt x="5622000" y="3260911"/>
                  <a:pt x="5621038" y="3256407"/>
                  <a:pt x="5620076" y="3251903"/>
                </a:cubicBezTo>
                <a:cubicBezTo>
                  <a:pt x="5619114" y="3247399"/>
                  <a:pt x="5619114" y="3247399"/>
                  <a:pt x="5619114" y="3247399"/>
                </a:cubicBezTo>
                <a:cubicBezTo>
                  <a:pt x="5614610" y="3248361"/>
                  <a:pt x="5614610" y="3248361"/>
                  <a:pt x="5614610" y="3248361"/>
                </a:cubicBezTo>
                <a:cubicBezTo>
                  <a:pt x="5611724" y="3234849"/>
                  <a:pt x="5618500" y="3200433"/>
                  <a:pt x="5614651" y="3182417"/>
                </a:cubicBezTo>
                <a:cubicBezTo>
                  <a:pt x="5618192" y="3176951"/>
                  <a:pt x="5618192" y="3176951"/>
                  <a:pt x="5618192" y="3176951"/>
                </a:cubicBezTo>
                <a:cubicBezTo>
                  <a:pt x="5618192" y="3176951"/>
                  <a:pt x="5618192" y="3176951"/>
                  <a:pt x="5617229" y="3172447"/>
                </a:cubicBezTo>
                <a:cubicBezTo>
                  <a:pt x="5617229" y="3172447"/>
                  <a:pt x="5616267" y="3167943"/>
                  <a:pt x="5616267" y="3167943"/>
                </a:cubicBezTo>
                <a:cubicBezTo>
                  <a:pt x="5614343" y="3158935"/>
                  <a:pt x="5615960" y="3144461"/>
                  <a:pt x="5619502" y="3138994"/>
                </a:cubicBezTo>
                <a:cubicBezTo>
                  <a:pt x="5614998" y="3139956"/>
                  <a:pt x="5614998" y="3139956"/>
                  <a:pt x="5614998" y="3139956"/>
                </a:cubicBezTo>
                <a:cubicBezTo>
                  <a:pt x="5618540" y="3134491"/>
                  <a:pt x="5618540" y="3134491"/>
                  <a:pt x="5618540" y="3134491"/>
                </a:cubicBezTo>
                <a:cubicBezTo>
                  <a:pt x="5618540" y="3134491"/>
                  <a:pt x="5622082" y="3129024"/>
                  <a:pt x="5621120" y="3124519"/>
                </a:cubicBezTo>
                <a:cubicBezTo>
                  <a:pt x="5621120" y="3124519"/>
                  <a:pt x="5620158" y="3120015"/>
                  <a:pt x="5615653" y="3120977"/>
                </a:cubicBezTo>
                <a:cubicBezTo>
                  <a:pt x="5610535" y="3074976"/>
                  <a:pt x="5619236" y="3049568"/>
                  <a:pt x="5607995" y="3019002"/>
                </a:cubicBezTo>
                <a:cubicBezTo>
                  <a:pt x="5612500" y="3018040"/>
                  <a:pt x="5611538" y="3013536"/>
                  <a:pt x="5610575" y="3009032"/>
                </a:cubicBezTo>
                <a:cubicBezTo>
                  <a:pt x="5610575" y="3009032"/>
                  <a:pt x="5609613" y="3004527"/>
                  <a:pt x="5609613" y="3004527"/>
                </a:cubicBezTo>
                <a:cubicBezTo>
                  <a:pt x="5605109" y="3005490"/>
                  <a:pt x="5605109" y="3005490"/>
                  <a:pt x="5605109" y="3005490"/>
                </a:cubicBezTo>
                <a:cubicBezTo>
                  <a:pt x="5613154" y="2999061"/>
                  <a:pt x="5610267" y="2985549"/>
                  <a:pt x="5608343" y="2976541"/>
                </a:cubicBezTo>
                <a:cubicBezTo>
                  <a:pt x="5608343" y="2976541"/>
                  <a:pt x="5607380" y="2972037"/>
                  <a:pt x="5607380" y="2972037"/>
                </a:cubicBezTo>
                <a:cubicBezTo>
                  <a:pt x="5610923" y="2966571"/>
                  <a:pt x="5610923" y="2966571"/>
                  <a:pt x="5605456" y="2963029"/>
                </a:cubicBezTo>
                <a:cubicBezTo>
                  <a:pt x="5604494" y="2958525"/>
                  <a:pt x="5604494" y="2958525"/>
                  <a:pt x="5604494" y="2958525"/>
                </a:cubicBezTo>
                <a:cubicBezTo>
                  <a:pt x="5604494" y="2958525"/>
                  <a:pt x="5608998" y="2957562"/>
                  <a:pt x="5608036" y="2953059"/>
                </a:cubicBezTo>
                <a:cubicBezTo>
                  <a:pt x="5608036" y="2953059"/>
                  <a:pt x="5608036" y="2953059"/>
                  <a:pt x="5607073" y="2948555"/>
                </a:cubicBezTo>
                <a:cubicBezTo>
                  <a:pt x="5600644" y="2940508"/>
                  <a:pt x="5610309" y="2919606"/>
                  <a:pt x="5601300" y="2921531"/>
                </a:cubicBezTo>
                <a:cubicBezTo>
                  <a:pt x="5601300" y="2921531"/>
                  <a:pt x="5601300" y="2921531"/>
                  <a:pt x="5600338" y="2917026"/>
                </a:cubicBezTo>
                <a:cubicBezTo>
                  <a:pt x="5599375" y="2912522"/>
                  <a:pt x="5598413" y="2908019"/>
                  <a:pt x="5598413" y="2908019"/>
                </a:cubicBezTo>
                <a:cubicBezTo>
                  <a:pt x="5598413" y="2908019"/>
                  <a:pt x="5597451" y="2903514"/>
                  <a:pt x="5597451" y="2903514"/>
                </a:cubicBezTo>
                <a:cubicBezTo>
                  <a:pt x="5605497" y="2897085"/>
                  <a:pt x="5592639" y="2880993"/>
                  <a:pt x="5590715" y="2871986"/>
                </a:cubicBezTo>
                <a:cubicBezTo>
                  <a:pt x="5587828" y="2858474"/>
                  <a:pt x="5598761" y="2865557"/>
                  <a:pt x="5595874" y="2852045"/>
                </a:cubicBezTo>
                <a:cubicBezTo>
                  <a:pt x="5595874" y="2852045"/>
                  <a:pt x="5594912" y="2847541"/>
                  <a:pt x="5599416" y="2846579"/>
                </a:cubicBezTo>
                <a:cubicBezTo>
                  <a:pt x="5599416" y="2846579"/>
                  <a:pt x="5598453" y="2842075"/>
                  <a:pt x="5598453" y="2842075"/>
                </a:cubicBezTo>
                <a:cubicBezTo>
                  <a:pt x="5597491" y="2837570"/>
                  <a:pt x="5597491" y="2837570"/>
                  <a:pt x="5593950" y="2843037"/>
                </a:cubicBezTo>
                <a:cubicBezTo>
                  <a:pt x="5593950" y="2843037"/>
                  <a:pt x="5593950" y="2843037"/>
                  <a:pt x="5594912" y="2847541"/>
                </a:cubicBezTo>
                <a:cubicBezTo>
                  <a:pt x="5588483" y="2839495"/>
                  <a:pt x="5591063" y="2829525"/>
                  <a:pt x="5586559" y="2830487"/>
                </a:cubicBezTo>
                <a:cubicBezTo>
                  <a:pt x="5588176" y="2816013"/>
                  <a:pt x="5591063" y="2829525"/>
                  <a:pt x="5595567" y="2828563"/>
                </a:cubicBezTo>
                <a:lnTo>
                  <a:pt x="5600701" y="2831889"/>
                </a:lnTo>
                <a:lnTo>
                  <a:pt x="5604441" y="2857353"/>
                </a:lnTo>
                <a:cubicBezTo>
                  <a:pt x="5609265" y="2883035"/>
                  <a:pt x="5615227" y="2898539"/>
                  <a:pt x="5620278" y="2922185"/>
                </a:cubicBezTo>
                <a:cubicBezTo>
                  <a:pt x="5620278" y="2922185"/>
                  <a:pt x="5615774" y="2923147"/>
                  <a:pt x="5616736" y="2927652"/>
                </a:cubicBezTo>
                <a:cubicBezTo>
                  <a:pt x="5616736" y="2927652"/>
                  <a:pt x="5617699" y="2932156"/>
                  <a:pt x="5617699" y="2932156"/>
                </a:cubicBezTo>
                <a:cubicBezTo>
                  <a:pt x="5620586" y="2945668"/>
                  <a:pt x="5621548" y="2950172"/>
                  <a:pt x="5627014" y="2953713"/>
                </a:cubicBezTo>
                <a:cubicBezTo>
                  <a:pt x="5623165" y="2935697"/>
                  <a:pt x="5623165" y="2935697"/>
                  <a:pt x="5623165" y="2935697"/>
                </a:cubicBezTo>
                <a:cubicBezTo>
                  <a:pt x="5623165" y="2935697"/>
                  <a:pt x="5624128" y="2940201"/>
                  <a:pt x="5628632" y="2939239"/>
                </a:cubicBezTo>
                <a:cubicBezTo>
                  <a:pt x="5628632" y="2939239"/>
                  <a:pt x="5627670" y="2934735"/>
                  <a:pt x="5627670" y="2934735"/>
                </a:cubicBezTo>
                <a:cubicBezTo>
                  <a:pt x="5626707" y="2930231"/>
                  <a:pt x="5626707" y="2930231"/>
                  <a:pt x="5626707" y="2930231"/>
                </a:cubicBezTo>
                <a:cubicBezTo>
                  <a:pt x="5625745" y="2925727"/>
                  <a:pt x="5625745" y="2925727"/>
                  <a:pt x="5625745" y="2925727"/>
                </a:cubicBezTo>
                <a:cubicBezTo>
                  <a:pt x="5632828" y="2914795"/>
                  <a:pt x="5640875" y="2908366"/>
                  <a:pt x="5638642" y="2875875"/>
                </a:cubicBezTo>
                <a:cubicBezTo>
                  <a:pt x="5651847" y="2849506"/>
                  <a:pt x="5655738" y="2801579"/>
                  <a:pt x="5658009" y="2768126"/>
                </a:cubicBezTo>
                <a:cubicBezTo>
                  <a:pt x="5657046" y="2763622"/>
                  <a:pt x="5661551" y="2762659"/>
                  <a:pt x="5661551" y="2762659"/>
                </a:cubicBezTo>
                <a:cubicBezTo>
                  <a:pt x="5661551" y="2762659"/>
                  <a:pt x="5666055" y="2761697"/>
                  <a:pt x="5665093" y="2757194"/>
                </a:cubicBezTo>
                <a:cubicBezTo>
                  <a:pt x="5665093" y="2757194"/>
                  <a:pt x="5666055" y="2761697"/>
                  <a:pt x="5670559" y="2760735"/>
                </a:cubicBezTo>
                <a:cubicBezTo>
                  <a:pt x="5668635" y="2751727"/>
                  <a:pt x="5667672" y="2747222"/>
                  <a:pt x="5667672" y="2747222"/>
                </a:cubicBezTo>
                <a:cubicBezTo>
                  <a:pt x="5670908" y="2718274"/>
                  <a:pt x="5667713" y="2681279"/>
                  <a:pt x="5667406" y="2657797"/>
                </a:cubicBezTo>
                <a:cubicBezTo>
                  <a:pt x="5670947" y="2652330"/>
                  <a:pt x="5672872" y="2661339"/>
                  <a:pt x="5673834" y="2665842"/>
                </a:cubicBezTo>
                <a:cubicBezTo>
                  <a:pt x="5675451" y="2651368"/>
                  <a:pt x="5672913" y="2595395"/>
                  <a:pt x="5689312" y="2606020"/>
                </a:cubicBezTo>
                <a:cubicBezTo>
                  <a:pt x="5691236" y="2615028"/>
                  <a:pt x="5691236" y="2615028"/>
                  <a:pt x="5691236" y="2615028"/>
                </a:cubicBezTo>
                <a:cubicBezTo>
                  <a:pt x="5692198" y="2619532"/>
                  <a:pt x="5692198" y="2619532"/>
                  <a:pt x="5692198" y="2619532"/>
                </a:cubicBezTo>
                <a:cubicBezTo>
                  <a:pt x="5692198" y="2619532"/>
                  <a:pt x="5696702" y="2618570"/>
                  <a:pt x="5695739" y="2614066"/>
                </a:cubicBezTo>
                <a:cubicBezTo>
                  <a:pt x="5693815" y="2605058"/>
                  <a:pt x="5693815" y="2605058"/>
                  <a:pt x="5693815" y="2605058"/>
                </a:cubicBezTo>
                <a:cubicBezTo>
                  <a:pt x="5702168" y="2622112"/>
                  <a:pt x="5703438" y="2650099"/>
                  <a:pt x="5709211" y="2677123"/>
                </a:cubicBezTo>
                <a:cubicBezTo>
                  <a:pt x="5736544" y="2694832"/>
                  <a:pt x="5738201" y="2614414"/>
                  <a:pt x="5729234" y="2550395"/>
                </a:cubicBezTo>
                <a:cubicBezTo>
                  <a:pt x="5732776" y="2544928"/>
                  <a:pt x="5738243" y="2548470"/>
                  <a:pt x="5744362" y="2533034"/>
                </a:cubicBezTo>
                <a:close/>
                <a:moveTo>
                  <a:pt x="5538793" y="2562824"/>
                </a:moveTo>
                <a:cubicBezTo>
                  <a:pt x="5546491" y="2598857"/>
                  <a:pt x="5549378" y="2612369"/>
                  <a:pt x="5560618" y="2642934"/>
                </a:cubicBezTo>
                <a:cubicBezTo>
                  <a:pt x="5568664" y="2636506"/>
                  <a:pt x="5577017" y="2653560"/>
                  <a:pt x="5581828" y="2676080"/>
                </a:cubicBezTo>
                <a:cubicBezTo>
                  <a:pt x="5586639" y="2698600"/>
                  <a:pt x="5591451" y="2721120"/>
                  <a:pt x="5595955" y="2720158"/>
                </a:cubicBezTo>
                <a:cubicBezTo>
                  <a:pt x="5605271" y="2741716"/>
                  <a:pt x="5602998" y="2775169"/>
                  <a:pt x="5603306" y="2798652"/>
                </a:cubicBezTo>
                <a:cubicBezTo>
                  <a:pt x="5602344" y="2794147"/>
                  <a:pt x="5602344" y="2794147"/>
                  <a:pt x="5597839" y="2795110"/>
                </a:cubicBezTo>
                <a:cubicBezTo>
                  <a:pt x="5597839" y="2795110"/>
                  <a:pt x="5598802" y="2799614"/>
                  <a:pt x="5598802" y="2799614"/>
                </a:cubicBezTo>
                <a:cubicBezTo>
                  <a:pt x="5598146" y="2818592"/>
                  <a:pt x="5598146" y="2818592"/>
                  <a:pt x="5598146" y="2818592"/>
                </a:cubicBezTo>
                <a:cubicBezTo>
                  <a:pt x="5599109" y="2823096"/>
                  <a:pt x="5599109" y="2823096"/>
                  <a:pt x="5599109" y="2823096"/>
                </a:cubicBezTo>
                <a:lnTo>
                  <a:pt x="5594817" y="2824013"/>
                </a:lnTo>
                <a:lnTo>
                  <a:pt x="5593589" y="2816549"/>
                </a:lnTo>
                <a:cubicBezTo>
                  <a:pt x="5590231" y="2809098"/>
                  <a:pt x="5583835" y="2812230"/>
                  <a:pt x="5584327" y="2797996"/>
                </a:cubicBezTo>
                <a:cubicBezTo>
                  <a:pt x="5588831" y="2797034"/>
                  <a:pt x="5588831" y="2797034"/>
                  <a:pt x="5587868" y="2792530"/>
                </a:cubicBezTo>
                <a:cubicBezTo>
                  <a:pt x="5586906" y="2788027"/>
                  <a:pt x="5586906" y="2788027"/>
                  <a:pt x="5586906" y="2788027"/>
                </a:cubicBezTo>
                <a:cubicBezTo>
                  <a:pt x="5591411" y="2787064"/>
                  <a:pt x="5591411" y="2787064"/>
                  <a:pt x="5590448" y="2782560"/>
                </a:cubicBezTo>
                <a:cubicBezTo>
                  <a:pt x="5590448" y="2782560"/>
                  <a:pt x="5590448" y="2782560"/>
                  <a:pt x="5589486" y="2778056"/>
                </a:cubicBezTo>
                <a:cubicBezTo>
                  <a:pt x="5584982" y="2779018"/>
                  <a:pt x="5585944" y="2783522"/>
                  <a:pt x="5584982" y="2779018"/>
                </a:cubicBezTo>
                <a:cubicBezTo>
                  <a:pt x="5582095" y="2765506"/>
                  <a:pt x="5583712" y="2751031"/>
                  <a:pt x="5572780" y="2743948"/>
                </a:cubicBezTo>
                <a:cubicBezTo>
                  <a:pt x="5578246" y="2747489"/>
                  <a:pt x="5578246" y="2747489"/>
                  <a:pt x="5577284" y="2742986"/>
                </a:cubicBezTo>
                <a:cubicBezTo>
                  <a:pt x="5580826" y="2737519"/>
                  <a:pt x="5575359" y="2733977"/>
                  <a:pt x="5575359" y="2733977"/>
                </a:cubicBezTo>
                <a:cubicBezTo>
                  <a:pt x="5575359" y="2733977"/>
                  <a:pt x="5575359" y="2733977"/>
                  <a:pt x="5574397" y="2729474"/>
                </a:cubicBezTo>
                <a:cubicBezTo>
                  <a:pt x="5580519" y="2714037"/>
                  <a:pt x="5564120" y="2703411"/>
                  <a:pt x="5569278" y="2683471"/>
                </a:cubicBezTo>
                <a:cubicBezTo>
                  <a:pt x="5564774" y="2684433"/>
                  <a:pt x="5564774" y="2684433"/>
                  <a:pt x="5564774" y="2684433"/>
                </a:cubicBezTo>
                <a:cubicBezTo>
                  <a:pt x="5569278" y="2683471"/>
                  <a:pt x="5568316" y="2678967"/>
                  <a:pt x="5568316" y="2678967"/>
                </a:cubicBezTo>
                <a:cubicBezTo>
                  <a:pt x="5567354" y="2674462"/>
                  <a:pt x="5567354" y="2674462"/>
                  <a:pt x="5562849" y="2675425"/>
                </a:cubicBezTo>
                <a:cubicBezTo>
                  <a:pt x="5559963" y="2661913"/>
                  <a:pt x="5557076" y="2648401"/>
                  <a:pt x="5557076" y="2648401"/>
                </a:cubicBezTo>
                <a:cubicBezTo>
                  <a:pt x="5554189" y="2634888"/>
                  <a:pt x="5554497" y="2658371"/>
                  <a:pt x="5549686" y="2635851"/>
                </a:cubicBezTo>
                <a:cubicBezTo>
                  <a:pt x="5555151" y="2639393"/>
                  <a:pt x="5558693" y="2633926"/>
                  <a:pt x="5553227" y="2630384"/>
                </a:cubicBezTo>
                <a:cubicBezTo>
                  <a:pt x="5547761" y="2626843"/>
                  <a:pt x="5548068" y="2650325"/>
                  <a:pt x="5543257" y="2627805"/>
                </a:cubicBezTo>
                <a:cubicBezTo>
                  <a:pt x="5543257" y="2627805"/>
                  <a:pt x="5543257" y="2627805"/>
                  <a:pt x="5547761" y="2626843"/>
                </a:cubicBezTo>
                <a:cubicBezTo>
                  <a:pt x="5547761" y="2626843"/>
                  <a:pt x="5547761" y="2626843"/>
                  <a:pt x="5546799" y="2622339"/>
                </a:cubicBezTo>
                <a:cubicBezTo>
                  <a:pt x="5546799" y="2622339"/>
                  <a:pt x="5545837" y="2617834"/>
                  <a:pt x="5545837" y="2617834"/>
                </a:cubicBezTo>
                <a:cubicBezTo>
                  <a:pt x="5544874" y="2613331"/>
                  <a:pt x="5544874" y="2613331"/>
                  <a:pt x="5544874" y="2613331"/>
                </a:cubicBezTo>
                <a:cubicBezTo>
                  <a:pt x="5543912" y="2608826"/>
                  <a:pt x="5543912" y="2608826"/>
                  <a:pt x="5543912" y="2608826"/>
                </a:cubicBezTo>
                <a:cubicBezTo>
                  <a:pt x="5548415" y="2607864"/>
                  <a:pt x="5547453" y="2603360"/>
                  <a:pt x="5546491" y="2598857"/>
                </a:cubicBezTo>
                <a:cubicBezTo>
                  <a:pt x="5541988" y="2599819"/>
                  <a:pt x="5541025" y="2595314"/>
                  <a:pt x="5540063" y="2590810"/>
                </a:cubicBezTo>
                <a:cubicBezTo>
                  <a:pt x="5543604" y="2585344"/>
                  <a:pt x="5540717" y="2571832"/>
                  <a:pt x="5538793" y="2562824"/>
                </a:cubicBezTo>
                <a:close/>
                <a:moveTo>
                  <a:pt x="665421" y="3538061"/>
                </a:moveTo>
                <a:lnTo>
                  <a:pt x="668307" y="3551573"/>
                </a:lnTo>
                <a:cubicBezTo>
                  <a:pt x="668307" y="3551573"/>
                  <a:pt x="662842" y="3548032"/>
                  <a:pt x="661880" y="3543528"/>
                </a:cubicBezTo>
                <a:cubicBezTo>
                  <a:pt x="666383" y="3542566"/>
                  <a:pt x="665421" y="3538061"/>
                  <a:pt x="665421" y="3538061"/>
                </a:cubicBezTo>
                <a:close/>
                <a:moveTo>
                  <a:pt x="727864" y="3477624"/>
                </a:moveTo>
                <a:cubicBezTo>
                  <a:pt x="727864" y="3477624"/>
                  <a:pt x="728826" y="3482129"/>
                  <a:pt x="733330" y="3481166"/>
                </a:cubicBezTo>
                <a:cubicBezTo>
                  <a:pt x="728826" y="3482129"/>
                  <a:pt x="733637" y="3504648"/>
                  <a:pt x="729788" y="3486633"/>
                </a:cubicBezTo>
                <a:cubicBezTo>
                  <a:pt x="728826" y="3482129"/>
                  <a:pt x="728826" y="3482129"/>
                  <a:pt x="727864" y="3477624"/>
                </a:cubicBezTo>
                <a:close/>
                <a:moveTo>
                  <a:pt x="5425431" y="2252659"/>
                </a:moveTo>
                <a:cubicBezTo>
                  <a:pt x="5430898" y="2256200"/>
                  <a:pt x="5431860" y="2260705"/>
                  <a:pt x="5432822" y="2265209"/>
                </a:cubicBezTo>
                <a:cubicBezTo>
                  <a:pt x="5432822" y="2265209"/>
                  <a:pt x="5432822" y="2265209"/>
                  <a:pt x="5433785" y="2269713"/>
                </a:cubicBezTo>
                <a:cubicBezTo>
                  <a:pt x="5434747" y="2274217"/>
                  <a:pt x="5434747" y="2274217"/>
                  <a:pt x="5434747" y="2274217"/>
                </a:cubicBezTo>
                <a:lnTo>
                  <a:pt x="5435709" y="2278721"/>
                </a:lnTo>
                <a:cubicBezTo>
                  <a:pt x="5435709" y="2278721"/>
                  <a:pt x="5434747" y="2274217"/>
                  <a:pt x="5429280" y="2270676"/>
                </a:cubicBezTo>
                <a:cubicBezTo>
                  <a:pt x="5427356" y="2261667"/>
                  <a:pt x="5426393" y="2257163"/>
                  <a:pt x="5425431" y="2252659"/>
                </a:cubicBezTo>
                <a:close/>
                <a:moveTo>
                  <a:pt x="697152" y="3201608"/>
                </a:moveTo>
                <a:cubicBezTo>
                  <a:pt x="697152" y="3201608"/>
                  <a:pt x="701656" y="3200646"/>
                  <a:pt x="701656" y="3200646"/>
                </a:cubicBezTo>
                <a:cubicBezTo>
                  <a:pt x="702618" y="3205149"/>
                  <a:pt x="702618" y="3205149"/>
                  <a:pt x="702618" y="3205149"/>
                </a:cubicBezTo>
                <a:cubicBezTo>
                  <a:pt x="698114" y="3206112"/>
                  <a:pt x="697152" y="3201608"/>
                  <a:pt x="697152" y="3201608"/>
                </a:cubicBezTo>
                <a:close/>
                <a:moveTo>
                  <a:pt x="23704" y="3000785"/>
                </a:moveTo>
                <a:cubicBezTo>
                  <a:pt x="25950" y="3003797"/>
                  <a:pt x="25950" y="3003797"/>
                  <a:pt x="25950" y="3003797"/>
                </a:cubicBezTo>
                <a:cubicBezTo>
                  <a:pt x="25950" y="3003797"/>
                  <a:pt x="28196" y="3006809"/>
                  <a:pt x="28196" y="3006809"/>
                </a:cubicBezTo>
                <a:cubicBezTo>
                  <a:pt x="25181" y="3009057"/>
                  <a:pt x="25181" y="3009057"/>
                  <a:pt x="22935" y="3006044"/>
                </a:cubicBezTo>
                <a:cubicBezTo>
                  <a:pt x="22935" y="3006044"/>
                  <a:pt x="20690" y="3003032"/>
                  <a:pt x="23704" y="3000785"/>
                </a:cubicBezTo>
                <a:close/>
                <a:moveTo>
                  <a:pt x="5144618" y="1709820"/>
                </a:moveTo>
                <a:cubicBezTo>
                  <a:pt x="5157475" y="1725913"/>
                  <a:pt x="5165829" y="1742966"/>
                  <a:pt x="5178685" y="1759057"/>
                </a:cubicBezTo>
                <a:cubicBezTo>
                  <a:pt x="5174182" y="1760019"/>
                  <a:pt x="5174182" y="1760019"/>
                  <a:pt x="5174182" y="1760019"/>
                </a:cubicBezTo>
                <a:cubicBezTo>
                  <a:pt x="5173220" y="1755516"/>
                  <a:pt x="5166791" y="1747470"/>
                  <a:pt x="5165829" y="1742966"/>
                </a:cubicBezTo>
                <a:cubicBezTo>
                  <a:pt x="5160362" y="1739424"/>
                  <a:pt x="5153934" y="1731379"/>
                  <a:pt x="5152972" y="1726875"/>
                </a:cubicBezTo>
                <a:cubicBezTo>
                  <a:pt x="5152972" y="1726875"/>
                  <a:pt x="5147505" y="1723332"/>
                  <a:pt x="5147505" y="1723332"/>
                </a:cubicBezTo>
                <a:cubicBezTo>
                  <a:pt x="5142039" y="1719791"/>
                  <a:pt x="5142039" y="1719791"/>
                  <a:pt x="5141076" y="1715287"/>
                </a:cubicBezTo>
                <a:cubicBezTo>
                  <a:pt x="5140114" y="1710783"/>
                  <a:pt x="5140114" y="1710783"/>
                  <a:pt x="5144618" y="1709820"/>
                </a:cubicBezTo>
                <a:close/>
                <a:moveTo>
                  <a:pt x="726773" y="2634833"/>
                </a:moveTo>
                <a:cubicBezTo>
                  <a:pt x="727736" y="2639338"/>
                  <a:pt x="727736" y="2639338"/>
                  <a:pt x="727736" y="2639338"/>
                </a:cubicBezTo>
                <a:cubicBezTo>
                  <a:pt x="727736" y="2639338"/>
                  <a:pt x="723231" y="2640300"/>
                  <a:pt x="723231" y="2640300"/>
                </a:cubicBezTo>
                <a:cubicBezTo>
                  <a:pt x="726773" y="2634833"/>
                  <a:pt x="726773" y="2634833"/>
                  <a:pt x="726773" y="2634833"/>
                </a:cubicBezTo>
                <a:close/>
                <a:moveTo>
                  <a:pt x="760478" y="2435480"/>
                </a:moveTo>
                <a:lnTo>
                  <a:pt x="760347" y="2439276"/>
                </a:lnTo>
                <a:cubicBezTo>
                  <a:pt x="760347" y="2439276"/>
                  <a:pt x="760347" y="2439276"/>
                  <a:pt x="756805" y="2444741"/>
                </a:cubicBezTo>
                <a:close/>
                <a:moveTo>
                  <a:pt x="779150" y="2373847"/>
                </a:moveTo>
                <a:lnTo>
                  <a:pt x="779366" y="2373987"/>
                </a:lnTo>
                <a:lnTo>
                  <a:pt x="778898" y="2374800"/>
                </a:lnTo>
                <a:close/>
                <a:moveTo>
                  <a:pt x="82769" y="2413119"/>
                </a:moveTo>
                <a:cubicBezTo>
                  <a:pt x="66034" y="2472459"/>
                  <a:pt x="66557" y="2542367"/>
                  <a:pt x="52067" y="2604720"/>
                </a:cubicBezTo>
                <a:cubicBezTo>
                  <a:pt x="46746" y="2622747"/>
                  <a:pt x="55790" y="2616005"/>
                  <a:pt x="56497" y="2629537"/>
                </a:cubicBezTo>
                <a:cubicBezTo>
                  <a:pt x="52652" y="2655836"/>
                  <a:pt x="48099" y="2668603"/>
                  <a:pt x="43546" y="2681370"/>
                </a:cubicBezTo>
                <a:cubicBezTo>
                  <a:pt x="40470" y="2702410"/>
                  <a:pt x="47976" y="2706187"/>
                  <a:pt x="47915" y="2724979"/>
                </a:cubicBezTo>
                <a:cubicBezTo>
                  <a:pt x="42593" y="2743006"/>
                  <a:pt x="37271" y="2761032"/>
                  <a:pt x="31949" y="2779060"/>
                </a:cubicBezTo>
                <a:cubicBezTo>
                  <a:pt x="31949" y="2779060"/>
                  <a:pt x="31949" y="2779060"/>
                  <a:pt x="21428" y="2777530"/>
                </a:cubicBezTo>
                <a:cubicBezTo>
                  <a:pt x="19890" y="2788050"/>
                  <a:pt x="17583" y="2803829"/>
                  <a:pt x="18290" y="2817361"/>
                </a:cubicBezTo>
                <a:cubicBezTo>
                  <a:pt x="18290" y="2817361"/>
                  <a:pt x="18290" y="2817361"/>
                  <a:pt x="21305" y="2815114"/>
                </a:cubicBezTo>
                <a:cubicBezTo>
                  <a:pt x="19059" y="2812101"/>
                  <a:pt x="19828" y="2806841"/>
                  <a:pt x="22074" y="2809854"/>
                </a:cubicBezTo>
                <a:cubicBezTo>
                  <a:pt x="22074" y="2809854"/>
                  <a:pt x="24320" y="2812866"/>
                  <a:pt x="24320" y="2812866"/>
                </a:cubicBezTo>
                <a:cubicBezTo>
                  <a:pt x="27334" y="2810619"/>
                  <a:pt x="26627" y="2797087"/>
                  <a:pt x="31118" y="2803112"/>
                </a:cubicBezTo>
                <a:cubicBezTo>
                  <a:pt x="34072" y="2819656"/>
                  <a:pt x="28811" y="2818891"/>
                  <a:pt x="29518" y="2832423"/>
                </a:cubicBezTo>
                <a:cubicBezTo>
                  <a:pt x="29518" y="2832423"/>
                  <a:pt x="29518" y="2832423"/>
                  <a:pt x="31764" y="2835435"/>
                </a:cubicBezTo>
                <a:cubicBezTo>
                  <a:pt x="31764" y="2835435"/>
                  <a:pt x="31764" y="2835435"/>
                  <a:pt x="28750" y="2837683"/>
                </a:cubicBezTo>
                <a:cubicBezTo>
                  <a:pt x="30995" y="2840695"/>
                  <a:pt x="30226" y="2845955"/>
                  <a:pt x="30226" y="2845955"/>
                </a:cubicBezTo>
                <a:cubicBezTo>
                  <a:pt x="27211" y="2848202"/>
                  <a:pt x="27211" y="2848202"/>
                  <a:pt x="27211" y="2848202"/>
                </a:cubicBezTo>
                <a:cubicBezTo>
                  <a:pt x="30934" y="2859487"/>
                  <a:pt x="33118" y="2881291"/>
                  <a:pt x="33057" y="2900083"/>
                </a:cubicBezTo>
                <a:cubicBezTo>
                  <a:pt x="29980" y="2921122"/>
                  <a:pt x="27673" y="2936902"/>
                  <a:pt x="21643" y="2941397"/>
                </a:cubicBezTo>
                <a:cubicBezTo>
                  <a:pt x="23889" y="2944409"/>
                  <a:pt x="20874" y="2946657"/>
                  <a:pt x="20874" y="2946657"/>
                </a:cubicBezTo>
                <a:cubicBezTo>
                  <a:pt x="23120" y="2949669"/>
                  <a:pt x="22351" y="2954929"/>
                  <a:pt x="19336" y="2957176"/>
                </a:cubicBezTo>
                <a:cubicBezTo>
                  <a:pt x="19336" y="2957176"/>
                  <a:pt x="19336" y="2957176"/>
                  <a:pt x="17091" y="2954164"/>
                </a:cubicBezTo>
                <a:cubicBezTo>
                  <a:pt x="17860" y="2948904"/>
                  <a:pt x="17860" y="2948904"/>
                  <a:pt x="17860" y="2948904"/>
                </a:cubicBezTo>
                <a:cubicBezTo>
                  <a:pt x="17860" y="2948904"/>
                  <a:pt x="17860" y="2948904"/>
                  <a:pt x="15614" y="2945892"/>
                </a:cubicBezTo>
                <a:cubicBezTo>
                  <a:pt x="15552" y="2964684"/>
                  <a:pt x="18567" y="2962436"/>
                  <a:pt x="19275" y="2975968"/>
                </a:cubicBezTo>
                <a:cubicBezTo>
                  <a:pt x="19275" y="2975968"/>
                  <a:pt x="20044" y="2970708"/>
                  <a:pt x="20044" y="2970708"/>
                </a:cubicBezTo>
                <a:cubicBezTo>
                  <a:pt x="20044" y="2970708"/>
                  <a:pt x="20044" y="2970708"/>
                  <a:pt x="22290" y="2973720"/>
                </a:cubicBezTo>
                <a:cubicBezTo>
                  <a:pt x="22290" y="2973720"/>
                  <a:pt x="22290" y="2973720"/>
                  <a:pt x="24535" y="2976733"/>
                </a:cubicBezTo>
                <a:cubicBezTo>
                  <a:pt x="24535" y="2976733"/>
                  <a:pt x="23059" y="2968461"/>
                  <a:pt x="28319" y="2969225"/>
                </a:cubicBezTo>
                <a:cubicBezTo>
                  <a:pt x="29027" y="2982757"/>
                  <a:pt x="29734" y="2996289"/>
                  <a:pt x="24474" y="2995525"/>
                </a:cubicBezTo>
                <a:cubicBezTo>
                  <a:pt x="24474" y="2995525"/>
                  <a:pt x="26720" y="2998537"/>
                  <a:pt x="23704" y="3000785"/>
                </a:cubicBezTo>
                <a:cubicBezTo>
                  <a:pt x="13830" y="3031579"/>
                  <a:pt x="13707" y="3069162"/>
                  <a:pt x="21090" y="3110523"/>
                </a:cubicBezTo>
                <a:cubicBezTo>
                  <a:pt x="21090" y="3110523"/>
                  <a:pt x="23336" y="3113535"/>
                  <a:pt x="20321" y="3115783"/>
                </a:cubicBezTo>
                <a:cubicBezTo>
                  <a:pt x="22567" y="3118795"/>
                  <a:pt x="21797" y="3124055"/>
                  <a:pt x="21797" y="3124055"/>
                </a:cubicBezTo>
                <a:cubicBezTo>
                  <a:pt x="21797" y="3124055"/>
                  <a:pt x="21797" y="3124055"/>
                  <a:pt x="19552" y="3121043"/>
                </a:cubicBezTo>
                <a:cubicBezTo>
                  <a:pt x="23274" y="3132328"/>
                  <a:pt x="28473" y="3151884"/>
                  <a:pt x="32964" y="3157909"/>
                </a:cubicBezTo>
                <a:cubicBezTo>
                  <a:pt x="30719" y="3154896"/>
                  <a:pt x="30719" y="3154896"/>
                  <a:pt x="31488" y="3149636"/>
                </a:cubicBezTo>
                <a:cubicBezTo>
                  <a:pt x="31488" y="3149636"/>
                  <a:pt x="34503" y="3147389"/>
                  <a:pt x="34503" y="3147389"/>
                </a:cubicBezTo>
                <a:cubicBezTo>
                  <a:pt x="36748" y="3150401"/>
                  <a:pt x="36748" y="3150401"/>
                  <a:pt x="35979" y="3155661"/>
                </a:cubicBezTo>
                <a:lnTo>
                  <a:pt x="36796" y="3156756"/>
                </a:lnTo>
                <a:lnTo>
                  <a:pt x="36814" y="3159140"/>
                </a:lnTo>
                <a:cubicBezTo>
                  <a:pt x="36525" y="3161112"/>
                  <a:pt x="36333" y="3162427"/>
                  <a:pt x="37456" y="3163933"/>
                </a:cubicBezTo>
                <a:cubicBezTo>
                  <a:pt x="35210" y="3160921"/>
                  <a:pt x="38225" y="3158673"/>
                  <a:pt x="38225" y="3158673"/>
                </a:cubicBezTo>
                <a:lnTo>
                  <a:pt x="36796" y="3156756"/>
                </a:lnTo>
                <a:lnTo>
                  <a:pt x="36748" y="3150401"/>
                </a:lnTo>
                <a:cubicBezTo>
                  <a:pt x="53883" y="3198551"/>
                  <a:pt x="52161" y="3265447"/>
                  <a:pt x="66281" y="3315844"/>
                </a:cubicBezTo>
                <a:cubicBezTo>
                  <a:pt x="63266" y="3318092"/>
                  <a:pt x="66219" y="3334636"/>
                  <a:pt x="65450" y="3339896"/>
                </a:cubicBezTo>
                <a:cubicBezTo>
                  <a:pt x="68465" y="3337649"/>
                  <a:pt x="68465" y="3337649"/>
                  <a:pt x="72956" y="3343673"/>
                </a:cubicBezTo>
                <a:cubicBezTo>
                  <a:pt x="72956" y="3343673"/>
                  <a:pt x="69942" y="3345921"/>
                  <a:pt x="72187" y="3348933"/>
                </a:cubicBezTo>
                <a:cubicBezTo>
                  <a:pt x="74433" y="3351945"/>
                  <a:pt x="71418" y="3354193"/>
                  <a:pt x="73664" y="3357205"/>
                </a:cubicBezTo>
                <a:cubicBezTo>
                  <a:pt x="84062" y="3396318"/>
                  <a:pt x="79509" y="3409086"/>
                  <a:pt x="81694" y="3430890"/>
                </a:cubicBezTo>
                <a:cubicBezTo>
                  <a:pt x="81694" y="3430890"/>
                  <a:pt x="79448" y="3427877"/>
                  <a:pt x="82462" y="3425630"/>
                </a:cubicBezTo>
                <a:cubicBezTo>
                  <a:pt x="82462" y="3425630"/>
                  <a:pt x="85477" y="3423382"/>
                  <a:pt x="87723" y="3426395"/>
                </a:cubicBezTo>
                <a:cubicBezTo>
                  <a:pt x="87723" y="3426395"/>
                  <a:pt x="86954" y="3431654"/>
                  <a:pt x="86954" y="3431654"/>
                </a:cubicBezTo>
                <a:cubicBezTo>
                  <a:pt x="89199" y="3434667"/>
                  <a:pt x="89199" y="3434667"/>
                  <a:pt x="89199" y="3434667"/>
                </a:cubicBezTo>
                <a:cubicBezTo>
                  <a:pt x="100428" y="3449728"/>
                  <a:pt x="109288" y="3499361"/>
                  <a:pt x="97998" y="3503092"/>
                </a:cubicBezTo>
                <a:cubicBezTo>
                  <a:pt x="107688" y="3528673"/>
                  <a:pt x="123346" y="3568551"/>
                  <a:pt x="124762" y="3595615"/>
                </a:cubicBezTo>
                <a:cubicBezTo>
                  <a:pt x="116548" y="3578306"/>
                  <a:pt x="101597" y="3551960"/>
                  <a:pt x="92676" y="3521119"/>
                </a:cubicBezTo>
                <a:cubicBezTo>
                  <a:pt x="83754" y="3490278"/>
                  <a:pt x="79324" y="3465461"/>
                  <a:pt x="86123" y="3455706"/>
                </a:cubicBezTo>
                <a:cubicBezTo>
                  <a:pt x="83109" y="3457954"/>
                  <a:pt x="83109" y="3457954"/>
                  <a:pt x="80863" y="3454941"/>
                </a:cubicBezTo>
                <a:cubicBezTo>
                  <a:pt x="81632" y="3449682"/>
                  <a:pt x="77140" y="3443657"/>
                  <a:pt x="80155" y="3441409"/>
                </a:cubicBezTo>
                <a:cubicBezTo>
                  <a:pt x="80155" y="3441409"/>
                  <a:pt x="77909" y="3438397"/>
                  <a:pt x="80924" y="3436150"/>
                </a:cubicBezTo>
                <a:cubicBezTo>
                  <a:pt x="80924" y="3436150"/>
                  <a:pt x="80924" y="3436150"/>
                  <a:pt x="77909" y="3438397"/>
                </a:cubicBezTo>
                <a:cubicBezTo>
                  <a:pt x="67389" y="3436867"/>
                  <a:pt x="65973" y="3409804"/>
                  <a:pt x="62313" y="3379727"/>
                </a:cubicBezTo>
                <a:cubicBezTo>
                  <a:pt x="62313" y="3379727"/>
                  <a:pt x="62313" y="3379727"/>
                  <a:pt x="60067" y="3376715"/>
                </a:cubicBezTo>
                <a:cubicBezTo>
                  <a:pt x="57052" y="3378962"/>
                  <a:pt x="57052" y="3378962"/>
                  <a:pt x="57821" y="3373703"/>
                </a:cubicBezTo>
                <a:cubicBezTo>
                  <a:pt x="57821" y="3373703"/>
                  <a:pt x="55576" y="3370690"/>
                  <a:pt x="55576" y="3370690"/>
                </a:cubicBezTo>
                <a:cubicBezTo>
                  <a:pt x="58590" y="3368443"/>
                  <a:pt x="58590" y="3368443"/>
                  <a:pt x="58590" y="3368443"/>
                </a:cubicBezTo>
                <a:cubicBezTo>
                  <a:pt x="58590" y="3368443"/>
                  <a:pt x="58590" y="3368443"/>
                  <a:pt x="53330" y="3367678"/>
                </a:cubicBezTo>
                <a:cubicBezTo>
                  <a:pt x="51853" y="3359406"/>
                  <a:pt x="46593" y="3358641"/>
                  <a:pt x="41394" y="3339084"/>
                </a:cubicBezTo>
                <a:cubicBezTo>
                  <a:pt x="35364" y="3343579"/>
                  <a:pt x="42809" y="3366148"/>
                  <a:pt x="33057" y="3359359"/>
                </a:cubicBezTo>
                <a:cubicBezTo>
                  <a:pt x="32319" y="3355223"/>
                  <a:pt x="31196" y="3353717"/>
                  <a:pt x="30073" y="3352210"/>
                </a:cubicBezTo>
                <a:lnTo>
                  <a:pt x="28581" y="3348636"/>
                </a:lnTo>
                <a:lnTo>
                  <a:pt x="29335" y="3348074"/>
                </a:lnTo>
                <a:cubicBezTo>
                  <a:pt x="27089" y="3345062"/>
                  <a:pt x="27089" y="3345062"/>
                  <a:pt x="27089" y="3345062"/>
                </a:cubicBezTo>
                <a:lnTo>
                  <a:pt x="28581" y="3348636"/>
                </a:lnTo>
                <a:lnTo>
                  <a:pt x="26320" y="3350322"/>
                </a:lnTo>
                <a:cubicBezTo>
                  <a:pt x="26320" y="3350322"/>
                  <a:pt x="24074" y="3347310"/>
                  <a:pt x="24074" y="3347310"/>
                </a:cubicBezTo>
                <a:cubicBezTo>
                  <a:pt x="21828" y="3344297"/>
                  <a:pt x="21828" y="3344297"/>
                  <a:pt x="21828" y="3344297"/>
                </a:cubicBezTo>
                <a:cubicBezTo>
                  <a:pt x="22598" y="3339037"/>
                  <a:pt x="21121" y="3330765"/>
                  <a:pt x="19644" y="3322493"/>
                </a:cubicBezTo>
                <a:cubicBezTo>
                  <a:pt x="19644" y="3322493"/>
                  <a:pt x="20413" y="3317233"/>
                  <a:pt x="20413" y="3317233"/>
                </a:cubicBezTo>
                <a:cubicBezTo>
                  <a:pt x="20413" y="3317233"/>
                  <a:pt x="18168" y="3314221"/>
                  <a:pt x="18937" y="3308961"/>
                </a:cubicBezTo>
                <a:cubicBezTo>
                  <a:pt x="18937" y="3308961"/>
                  <a:pt x="16691" y="3305949"/>
                  <a:pt x="19706" y="3303701"/>
                </a:cubicBezTo>
                <a:cubicBezTo>
                  <a:pt x="21952" y="3306713"/>
                  <a:pt x="21952" y="3306713"/>
                  <a:pt x="21182" y="3311973"/>
                </a:cubicBezTo>
                <a:cubicBezTo>
                  <a:pt x="21182" y="3311973"/>
                  <a:pt x="23428" y="3314986"/>
                  <a:pt x="22659" y="3320245"/>
                </a:cubicBezTo>
                <a:cubicBezTo>
                  <a:pt x="24197" y="3309726"/>
                  <a:pt x="22721" y="3301454"/>
                  <a:pt x="26504" y="3293946"/>
                </a:cubicBezTo>
                <a:cubicBezTo>
                  <a:pt x="31765" y="3294711"/>
                  <a:pt x="35487" y="3305996"/>
                  <a:pt x="42286" y="3296241"/>
                </a:cubicBezTo>
                <a:cubicBezTo>
                  <a:pt x="29704" y="3235323"/>
                  <a:pt x="17829" y="3187938"/>
                  <a:pt x="16537" y="3123291"/>
                </a:cubicBezTo>
                <a:cubicBezTo>
                  <a:pt x="14291" y="3120278"/>
                  <a:pt x="14291" y="3120278"/>
                  <a:pt x="15060" y="3115018"/>
                </a:cubicBezTo>
                <a:cubicBezTo>
                  <a:pt x="12815" y="3112006"/>
                  <a:pt x="15829" y="3109758"/>
                  <a:pt x="15829" y="3109758"/>
                </a:cubicBezTo>
                <a:cubicBezTo>
                  <a:pt x="10630" y="3090202"/>
                  <a:pt x="9215" y="3063138"/>
                  <a:pt x="10046" y="3039086"/>
                </a:cubicBezTo>
                <a:cubicBezTo>
                  <a:pt x="4847" y="3019529"/>
                  <a:pt x="-1059" y="2986441"/>
                  <a:pt x="1309" y="2951870"/>
                </a:cubicBezTo>
                <a:cubicBezTo>
                  <a:pt x="-1583" y="2916533"/>
                  <a:pt x="786" y="2881962"/>
                  <a:pt x="3862" y="2860923"/>
                </a:cubicBezTo>
                <a:cubicBezTo>
                  <a:pt x="4755" y="2818079"/>
                  <a:pt x="6416" y="2769976"/>
                  <a:pt x="7308" y="2727132"/>
                </a:cubicBezTo>
                <a:cubicBezTo>
                  <a:pt x="10445" y="2687301"/>
                  <a:pt x="15829" y="2650482"/>
                  <a:pt x="30195" y="2625713"/>
                </a:cubicBezTo>
                <a:cubicBezTo>
                  <a:pt x="29426" y="2630973"/>
                  <a:pt x="28657" y="2636232"/>
                  <a:pt x="27888" y="2641492"/>
                </a:cubicBezTo>
                <a:cubicBezTo>
                  <a:pt x="27888" y="2641492"/>
                  <a:pt x="27888" y="2641492"/>
                  <a:pt x="31672" y="2633985"/>
                </a:cubicBezTo>
                <a:cubicBezTo>
                  <a:pt x="29426" y="2630973"/>
                  <a:pt x="32441" y="2628725"/>
                  <a:pt x="32441" y="2628725"/>
                </a:cubicBezTo>
                <a:cubicBezTo>
                  <a:pt x="34687" y="2631737"/>
                  <a:pt x="34687" y="2631737"/>
                  <a:pt x="33917" y="2636997"/>
                </a:cubicBezTo>
                <a:cubicBezTo>
                  <a:pt x="33917" y="2636997"/>
                  <a:pt x="33917" y="2636997"/>
                  <a:pt x="36163" y="2640009"/>
                </a:cubicBezTo>
                <a:cubicBezTo>
                  <a:pt x="41547" y="2603191"/>
                  <a:pt x="47699" y="2561112"/>
                  <a:pt x="47822" y="2523528"/>
                </a:cubicBezTo>
                <a:cubicBezTo>
                  <a:pt x="62188" y="2498759"/>
                  <a:pt x="69110" y="2451420"/>
                  <a:pt x="82769" y="2413119"/>
                </a:cubicBezTo>
                <a:close/>
                <a:moveTo>
                  <a:pt x="842852" y="2186167"/>
                </a:moveTo>
                <a:cubicBezTo>
                  <a:pt x="843814" y="2190672"/>
                  <a:pt x="843814" y="2190672"/>
                  <a:pt x="844776" y="2195175"/>
                </a:cubicBezTo>
                <a:cubicBezTo>
                  <a:pt x="833189" y="2207070"/>
                  <a:pt x="824795" y="2255960"/>
                  <a:pt x="807086" y="2283291"/>
                </a:cubicBezTo>
                <a:cubicBezTo>
                  <a:pt x="809819" y="2285062"/>
                  <a:pt x="807481" y="2296159"/>
                  <a:pt x="802365" y="2310792"/>
                </a:cubicBezTo>
                <a:lnTo>
                  <a:pt x="785915" y="2348273"/>
                </a:lnTo>
                <a:lnTo>
                  <a:pt x="807499" y="2266692"/>
                </a:lnTo>
                <a:lnTo>
                  <a:pt x="823460" y="2218568"/>
                </a:lnTo>
                <a:lnTo>
                  <a:pt x="830609" y="2217040"/>
                </a:lnTo>
                <a:cubicBezTo>
                  <a:pt x="833189" y="2207070"/>
                  <a:pt x="835769" y="2197099"/>
                  <a:pt x="839310" y="2191634"/>
                </a:cubicBezTo>
                <a:cubicBezTo>
                  <a:pt x="839310" y="2191634"/>
                  <a:pt x="842852" y="2186167"/>
                  <a:pt x="842852" y="2186167"/>
                </a:cubicBezTo>
                <a:close/>
                <a:moveTo>
                  <a:pt x="840927" y="2177159"/>
                </a:moveTo>
                <a:cubicBezTo>
                  <a:pt x="841889" y="2181663"/>
                  <a:pt x="837385" y="2182625"/>
                  <a:pt x="838347" y="2187130"/>
                </a:cubicBezTo>
                <a:cubicBezTo>
                  <a:pt x="833844" y="2188092"/>
                  <a:pt x="834806" y="2192596"/>
                  <a:pt x="834806" y="2192596"/>
                </a:cubicBezTo>
                <a:lnTo>
                  <a:pt x="827275" y="2207064"/>
                </a:lnTo>
                <a:lnTo>
                  <a:pt x="834303" y="2185873"/>
                </a:lnTo>
                <a:lnTo>
                  <a:pt x="837385" y="2182625"/>
                </a:lnTo>
                <a:lnTo>
                  <a:pt x="836151" y="2180302"/>
                </a:lnTo>
                <a:lnTo>
                  <a:pt x="836748" y="2178498"/>
                </a:lnTo>
                <a:close/>
                <a:moveTo>
                  <a:pt x="839464" y="2170309"/>
                </a:moveTo>
                <a:lnTo>
                  <a:pt x="839965" y="2172655"/>
                </a:lnTo>
                <a:lnTo>
                  <a:pt x="838208" y="2174097"/>
                </a:lnTo>
                <a:close/>
                <a:moveTo>
                  <a:pt x="845313" y="2152674"/>
                </a:moveTo>
                <a:lnTo>
                  <a:pt x="849628" y="2151752"/>
                </a:lnTo>
                <a:cubicBezTo>
                  <a:pt x="849628" y="2151752"/>
                  <a:pt x="846087" y="2157218"/>
                  <a:pt x="847050" y="2161723"/>
                </a:cubicBezTo>
                <a:cubicBezTo>
                  <a:pt x="847050" y="2161723"/>
                  <a:pt x="847050" y="2161723"/>
                  <a:pt x="846087" y="2157218"/>
                </a:cubicBezTo>
                <a:lnTo>
                  <a:pt x="843632" y="2157743"/>
                </a:lnTo>
                <a:close/>
                <a:moveTo>
                  <a:pt x="875203" y="2077877"/>
                </a:moveTo>
                <a:lnTo>
                  <a:pt x="874366" y="2081194"/>
                </a:lnTo>
                <a:cubicBezTo>
                  <a:pt x="872203" y="2090708"/>
                  <a:pt x="875163" y="2083894"/>
                  <a:pt x="881198" y="2079073"/>
                </a:cubicBezTo>
                <a:cubicBezTo>
                  <a:pt x="865413" y="2115412"/>
                  <a:pt x="866375" y="2119916"/>
                  <a:pt x="852208" y="2141782"/>
                </a:cubicBezTo>
                <a:lnTo>
                  <a:pt x="848676" y="2142537"/>
                </a:lnTo>
                <a:lnTo>
                  <a:pt x="849759" y="2139271"/>
                </a:lnTo>
                <a:close/>
                <a:moveTo>
                  <a:pt x="4931467" y="1175063"/>
                </a:moveTo>
                <a:lnTo>
                  <a:pt x="4937140" y="1179573"/>
                </a:lnTo>
                <a:cubicBezTo>
                  <a:pt x="4937140" y="1179573"/>
                  <a:pt x="4931674" y="1176031"/>
                  <a:pt x="4931674" y="1176031"/>
                </a:cubicBezTo>
                <a:close/>
                <a:moveTo>
                  <a:pt x="561352" y="2088239"/>
                </a:moveTo>
                <a:cubicBezTo>
                  <a:pt x="564202" y="2086988"/>
                  <a:pt x="568184" y="2086749"/>
                  <a:pt x="573826" y="2087987"/>
                </a:cubicBezTo>
                <a:lnTo>
                  <a:pt x="582872" y="2092891"/>
                </a:lnTo>
                <a:lnTo>
                  <a:pt x="578185" y="2103852"/>
                </a:lnTo>
                <a:cubicBezTo>
                  <a:pt x="463551" y="2408874"/>
                  <a:pt x="402676" y="2736722"/>
                  <a:pt x="404548" y="3073332"/>
                </a:cubicBezTo>
                <a:lnTo>
                  <a:pt x="414356" y="3260413"/>
                </a:lnTo>
                <a:lnTo>
                  <a:pt x="410289" y="3235547"/>
                </a:lnTo>
                <a:cubicBezTo>
                  <a:pt x="391018" y="3081276"/>
                  <a:pt x="385239" y="2926080"/>
                  <a:pt x="403101" y="2771698"/>
                </a:cubicBezTo>
                <a:cubicBezTo>
                  <a:pt x="408745" y="2715741"/>
                  <a:pt x="400500" y="2658840"/>
                  <a:pt x="408415" y="2604354"/>
                </a:cubicBezTo>
                <a:cubicBezTo>
                  <a:pt x="409757" y="2592334"/>
                  <a:pt x="403764" y="2564285"/>
                  <a:pt x="435141" y="2583001"/>
                </a:cubicBezTo>
                <a:cubicBezTo>
                  <a:pt x="448360" y="2589954"/>
                  <a:pt x="447033" y="2574594"/>
                  <a:pt x="449176" y="2566314"/>
                </a:cubicBezTo>
                <a:cubicBezTo>
                  <a:pt x="467037" y="2411933"/>
                  <a:pt x="511608" y="2263578"/>
                  <a:pt x="552039" y="2114152"/>
                </a:cubicBezTo>
                <a:cubicBezTo>
                  <a:pt x="554449" y="2104837"/>
                  <a:pt x="552804" y="2091989"/>
                  <a:pt x="561352" y="2088239"/>
                </a:cubicBezTo>
                <a:close/>
                <a:moveTo>
                  <a:pt x="5705773" y="955466"/>
                </a:moveTo>
                <a:cubicBezTo>
                  <a:pt x="5709740" y="959433"/>
                  <a:pt x="5713706" y="967367"/>
                  <a:pt x="5709740" y="967367"/>
                </a:cubicBezTo>
                <a:cubicBezTo>
                  <a:pt x="5705774" y="959433"/>
                  <a:pt x="5701808" y="955466"/>
                  <a:pt x="5705773" y="955466"/>
                </a:cubicBezTo>
                <a:close/>
                <a:moveTo>
                  <a:pt x="968004" y="1863229"/>
                </a:moveTo>
                <a:lnTo>
                  <a:pt x="968776" y="1863422"/>
                </a:lnTo>
                <a:lnTo>
                  <a:pt x="957715" y="1886114"/>
                </a:lnTo>
                <a:cubicBezTo>
                  <a:pt x="948937" y="1905650"/>
                  <a:pt x="941930" y="1922454"/>
                  <a:pt x="938869" y="1930172"/>
                </a:cubicBezTo>
                <a:cubicBezTo>
                  <a:pt x="937252" y="1944646"/>
                  <a:pt x="905376" y="1993844"/>
                  <a:pt x="906645" y="2021830"/>
                </a:cubicBezTo>
                <a:cubicBezTo>
                  <a:pt x="898600" y="2028259"/>
                  <a:pt x="901179" y="2018288"/>
                  <a:pt x="901179" y="2018288"/>
                </a:cubicBezTo>
                <a:cubicBezTo>
                  <a:pt x="900371" y="2025526"/>
                  <a:pt x="895779" y="2037103"/>
                  <a:pt x="890505" y="2048238"/>
                </a:cubicBezTo>
                <a:lnTo>
                  <a:pt x="877626" y="2072031"/>
                </a:lnTo>
                <a:lnTo>
                  <a:pt x="952342" y="1891751"/>
                </a:lnTo>
                <a:cubicBezTo>
                  <a:pt x="954884" y="1885341"/>
                  <a:pt x="957426" y="1878932"/>
                  <a:pt x="959967" y="1872523"/>
                </a:cubicBezTo>
                <a:cubicBezTo>
                  <a:pt x="961973" y="1868183"/>
                  <a:pt x="964647" y="1864679"/>
                  <a:pt x="968004" y="1863229"/>
                </a:cubicBezTo>
                <a:close/>
                <a:moveTo>
                  <a:pt x="4343712" y="1135297"/>
                </a:moveTo>
                <a:cubicBezTo>
                  <a:pt x="4338942" y="1143968"/>
                  <a:pt x="4368028" y="1158847"/>
                  <a:pt x="4388447" y="1168954"/>
                </a:cubicBezTo>
                <a:cubicBezTo>
                  <a:pt x="4409120" y="1195019"/>
                  <a:pt x="4443799" y="1214105"/>
                  <a:pt x="4474271" y="1238784"/>
                </a:cubicBezTo>
                <a:cubicBezTo>
                  <a:pt x="4471193" y="1238219"/>
                  <a:pt x="4471193" y="1238219"/>
                  <a:pt x="4471193" y="1238219"/>
                </a:cubicBezTo>
                <a:cubicBezTo>
                  <a:pt x="4468680" y="1234576"/>
                  <a:pt x="4465601" y="1234012"/>
                  <a:pt x="4461959" y="1236526"/>
                </a:cubicBezTo>
                <a:cubicBezTo>
                  <a:pt x="4461959" y="1236526"/>
                  <a:pt x="4464473" y="1240170"/>
                  <a:pt x="4467551" y="1240734"/>
                </a:cubicBezTo>
                <a:cubicBezTo>
                  <a:pt x="4435949" y="1222212"/>
                  <a:pt x="4393165" y="1195276"/>
                  <a:pt x="4368285" y="1174804"/>
                </a:cubicBezTo>
                <a:cubicBezTo>
                  <a:pt x="4344789" y="1164132"/>
                  <a:pt x="4321858" y="1150383"/>
                  <a:pt x="4302825" y="1150076"/>
                </a:cubicBezTo>
                <a:cubicBezTo>
                  <a:pt x="4377211" y="1195533"/>
                  <a:pt x="4431179" y="1230884"/>
                  <a:pt x="4474219" y="1273777"/>
                </a:cubicBezTo>
                <a:cubicBezTo>
                  <a:pt x="4492123" y="1280242"/>
                  <a:pt x="4520081" y="1301278"/>
                  <a:pt x="4527622" y="1312207"/>
                </a:cubicBezTo>
                <a:cubicBezTo>
                  <a:pt x="4515310" y="1309949"/>
                  <a:pt x="4525929" y="1321442"/>
                  <a:pt x="4519208" y="1323392"/>
                </a:cubicBezTo>
                <a:cubicBezTo>
                  <a:pt x="4527314" y="1331242"/>
                  <a:pt x="4530957" y="1328729"/>
                  <a:pt x="4535984" y="1336014"/>
                </a:cubicBezTo>
                <a:cubicBezTo>
                  <a:pt x="4550810" y="1341915"/>
                  <a:pt x="4526493" y="1318363"/>
                  <a:pt x="4543833" y="1327907"/>
                </a:cubicBezTo>
                <a:cubicBezTo>
                  <a:pt x="4576819" y="1356228"/>
                  <a:pt x="4594979" y="1378650"/>
                  <a:pt x="4631607" y="1404458"/>
                </a:cubicBezTo>
                <a:cubicBezTo>
                  <a:pt x="4638584" y="1418466"/>
                  <a:pt x="4654795" y="1434166"/>
                  <a:pt x="4674083" y="1450430"/>
                </a:cubicBezTo>
                <a:cubicBezTo>
                  <a:pt x="4690294" y="1466130"/>
                  <a:pt x="4709018" y="1485474"/>
                  <a:pt x="4719073" y="1500045"/>
                </a:cubicBezTo>
                <a:cubicBezTo>
                  <a:pt x="4708454" y="1488552"/>
                  <a:pt x="4704812" y="1491066"/>
                  <a:pt x="4701734" y="1490503"/>
                </a:cubicBezTo>
                <a:cubicBezTo>
                  <a:pt x="4704248" y="1494146"/>
                  <a:pt x="4701169" y="1493581"/>
                  <a:pt x="4700605" y="1496660"/>
                </a:cubicBezTo>
                <a:cubicBezTo>
                  <a:pt x="4716815" y="1512360"/>
                  <a:pt x="4718765" y="1519082"/>
                  <a:pt x="4734976" y="1534781"/>
                </a:cubicBezTo>
                <a:cubicBezTo>
                  <a:pt x="4738054" y="1535345"/>
                  <a:pt x="4738054" y="1535345"/>
                  <a:pt x="4743645" y="1539553"/>
                </a:cubicBezTo>
                <a:cubicBezTo>
                  <a:pt x="4747852" y="1533960"/>
                  <a:pt x="4740312" y="1523031"/>
                  <a:pt x="4748981" y="1527803"/>
                </a:cubicBezTo>
                <a:cubicBezTo>
                  <a:pt x="4764628" y="1546581"/>
                  <a:pt x="4774682" y="1561153"/>
                  <a:pt x="4787814" y="1576290"/>
                </a:cubicBezTo>
                <a:cubicBezTo>
                  <a:pt x="4800947" y="1591426"/>
                  <a:pt x="4814080" y="1606562"/>
                  <a:pt x="4835318" y="1629548"/>
                </a:cubicBezTo>
                <a:cubicBezTo>
                  <a:pt x="4835882" y="1626469"/>
                  <a:pt x="4838961" y="1627033"/>
                  <a:pt x="4841474" y="1630676"/>
                </a:cubicBezTo>
                <a:cubicBezTo>
                  <a:pt x="4857120" y="1649455"/>
                  <a:pt x="4854607" y="1645812"/>
                  <a:pt x="4867175" y="1664027"/>
                </a:cubicBezTo>
                <a:cubicBezTo>
                  <a:pt x="4872202" y="1671313"/>
                  <a:pt x="4880308" y="1679162"/>
                  <a:pt x="4885335" y="1686449"/>
                </a:cubicBezTo>
                <a:cubicBezTo>
                  <a:pt x="4911292" y="1735757"/>
                  <a:pt x="4949869" y="1768286"/>
                  <a:pt x="4983932" y="1825444"/>
                </a:cubicBezTo>
                <a:cubicBezTo>
                  <a:pt x="4987010" y="1826008"/>
                  <a:pt x="4991473" y="1836373"/>
                  <a:pt x="4997064" y="1840580"/>
                </a:cubicBezTo>
                <a:cubicBezTo>
                  <a:pt x="4996500" y="1843658"/>
                  <a:pt x="5007119" y="1855152"/>
                  <a:pt x="5000399" y="1857102"/>
                </a:cubicBezTo>
                <a:cubicBezTo>
                  <a:pt x="4994807" y="1852894"/>
                  <a:pt x="4982239" y="1834680"/>
                  <a:pt x="4978032" y="1840273"/>
                </a:cubicBezTo>
                <a:cubicBezTo>
                  <a:pt x="4985009" y="1854280"/>
                  <a:pt x="4993114" y="1862131"/>
                  <a:pt x="4997577" y="1872495"/>
                </a:cubicBezTo>
                <a:cubicBezTo>
                  <a:pt x="4994499" y="1871930"/>
                  <a:pt x="4997012" y="1875573"/>
                  <a:pt x="4998962" y="1882295"/>
                </a:cubicBezTo>
                <a:cubicBezTo>
                  <a:pt x="5002040" y="1882859"/>
                  <a:pt x="5000090" y="1876137"/>
                  <a:pt x="4997577" y="1872495"/>
                </a:cubicBezTo>
                <a:cubicBezTo>
                  <a:pt x="5005118" y="1883424"/>
                  <a:pt x="5013223" y="1891273"/>
                  <a:pt x="5021329" y="1899124"/>
                </a:cubicBezTo>
                <a:cubicBezTo>
                  <a:pt x="5029434" y="1906974"/>
                  <a:pt x="5017430" y="1885681"/>
                  <a:pt x="5021072" y="1883167"/>
                </a:cubicBezTo>
                <a:cubicBezTo>
                  <a:pt x="5021072" y="1883167"/>
                  <a:pt x="5026100" y="1890452"/>
                  <a:pt x="5029742" y="1887937"/>
                </a:cubicBezTo>
                <a:cubicBezTo>
                  <a:pt x="5033384" y="1885424"/>
                  <a:pt x="5024458" y="1864694"/>
                  <a:pt x="5038977" y="1889630"/>
                </a:cubicBezTo>
                <a:cubicBezTo>
                  <a:pt x="5036463" y="1885988"/>
                  <a:pt x="5036463" y="1885988"/>
                  <a:pt x="5036463" y="1885988"/>
                </a:cubicBezTo>
                <a:cubicBezTo>
                  <a:pt x="5036463" y="1885988"/>
                  <a:pt x="5035898" y="1889066"/>
                  <a:pt x="5035898" y="1889066"/>
                </a:cubicBezTo>
                <a:cubicBezTo>
                  <a:pt x="5035334" y="1892145"/>
                  <a:pt x="5035334" y="1892145"/>
                  <a:pt x="5035334" y="1892145"/>
                </a:cubicBezTo>
                <a:cubicBezTo>
                  <a:pt x="5037847" y="1895788"/>
                  <a:pt x="5037847" y="1895788"/>
                  <a:pt x="5040926" y="1896352"/>
                </a:cubicBezTo>
                <a:cubicBezTo>
                  <a:pt x="5034769" y="1895224"/>
                  <a:pt x="5049287" y="1920160"/>
                  <a:pt x="5052930" y="1917645"/>
                </a:cubicBezTo>
                <a:cubicBezTo>
                  <a:pt x="5052366" y="1920724"/>
                  <a:pt x="5055443" y="1921289"/>
                  <a:pt x="5057957" y="1924931"/>
                </a:cubicBezTo>
                <a:cubicBezTo>
                  <a:pt x="5057957" y="1924931"/>
                  <a:pt x="5058521" y="1921853"/>
                  <a:pt x="5056008" y="1918210"/>
                </a:cubicBezTo>
                <a:cubicBezTo>
                  <a:pt x="5056008" y="1918210"/>
                  <a:pt x="5056008" y="1918210"/>
                  <a:pt x="5056572" y="1915131"/>
                </a:cubicBezTo>
                <a:cubicBezTo>
                  <a:pt x="5066062" y="1932782"/>
                  <a:pt x="5099868" y="1973982"/>
                  <a:pt x="5100125" y="1989940"/>
                </a:cubicBezTo>
                <a:cubicBezTo>
                  <a:pt x="5088941" y="1981525"/>
                  <a:pt x="5078322" y="1970033"/>
                  <a:pt x="5074115" y="1975625"/>
                </a:cubicBezTo>
                <a:cubicBezTo>
                  <a:pt x="5076064" y="1982347"/>
                  <a:pt x="5083605" y="1993276"/>
                  <a:pt x="5074372" y="1991583"/>
                </a:cubicBezTo>
                <a:cubicBezTo>
                  <a:pt x="5081348" y="2005590"/>
                  <a:pt x="5088325" y="2019597"/>
                  <a:pt x="5095301" y="2033605"/>
                </a:cubicBezTo>
                <a:cubicBezTo>
                  <a:pt x="5098379" y="2034169"/>
                  <a:pt x="5093916" y="2023804"/>
                  <a:pt x="5098943" y="2031091"/>
                </a:cubicBezTo>
                <a:cubicBezTo>
                  <a:pt x="5102842" y="2044534"/>
                  <a:pt x="5110383" y="2055462"/>
                  <a:pt x="5116231" y="2075627"/>
                </a:cubicBezTo>
                <a:cubicBezTo>
                  <a:pt x="5132441" y="2091327"/>
                  <a:pt x="5138289" y="2111491"/>
                  <a:pt x="5153627" y="2149306"/>
                </a:cubicBezTo>
                <a:cubicBezTo>
                  <a:pt x="5147471" y="2148178"/>
                  <a:pt x="5149420" y="2154900"/>
                  <a:pt x="5149420" y="2154900"/>
                </a:cubicBezTo>
                <a:cubicBezTo>
                  <a:pt x="5159731" y="2185428"/>
                  <a:pt x="5172555" y="2219600"/>
                  <a:pt x="5179788" y="2249565"/>
                </a:cubicBezTo>
                <a:cubicBezTo>
                  <a:pt x="5189534" y="2283173"/>
                  <a:pt x="5199844" y="2313703"/>
                  <a:pt x="5208206" y="2337510"/>
                </a:cubicBezTo>
                <a:cubicBezTo>
                  <a:pt x="5204307" y="2324067"/>
                  <a:pt x="5211849" y="2334995"/>
                  <a:pt x="5214363" y="2338638"/>
                </a:cubicBezTo>
                <a:cubicBezTo>
                  <a:pt x="5215747" y="2348439"/>
                  <a:pt x="5222159" y="2365525"/>
                  <a:pt x="5216568" y="2361317"/>
                </a:cubicBezTo>
                <a:cubicBezTo>
                  <a:pt x="5224929" y="2385125"/>
                  <a:pt x="5229392" y="2395489"/>
                  <a:pt x="5236624" y="2425454"/>
                </a:cubicBezTo>
                <a:cubicBezTo>
                  <a:pt x="5234932" y="2434690"/>
                  <a:pt x="5233802" y="2440848"/>
                  <a:pt x="5235187" y="2450647"/>
                </a:cubicBezTo>
                <a:cubicBezTo>
                  <a:pt x="5240215" y="2457934"/>
                  <a:pt x="5243549" y="2474455"/>
                  <a:pt x="5243805" y="2490413"/>
                </a:cubicBezTo>
                <a:cubicBezTo>
                  <a:pt x="5247139" y="2506934"/>
                  <a:pt x="5251038" y="2520377"/>
                  <a:pt x="5256629" y="2524584"/>
                </a:cubicBezTo>
                <a:cubicBezTo>
                  <a:pt x="5258887" y="2512270"/>
                  <a:pt x="5257245" y="2486513"/>
                  <a:pt x="5251963" y="2463269"/>
                </a:cubicBezTo>
                <a:cubicBezTo>
                  <a:pt x="5246679" y="2440026"/>
                  <a:pt x="5238882" y="2413140"/>
                  <a:pt x="5233034" y="2392975"/>
                </a:cubicBezTo>
                <a:cubicBezTo>
                  <a:pt x="5230521" y="2389332"/>
                  <a:pt x="5229136" y="2379532"/>
                  <a:pt x="5229701" y="2376453"/>
                </a:cubicBezTo>
                <a:cubicBezTo>
                  <a:pt x="5212413" y="2331917"/>
                  <a:pt x="5217493" y="2304210"/>
                  <a:pt x="5206362" y="2260801"/>
                </a:cubicBezTo>
                <a:cubicBezTo>
                  <a:pt x="5176198" y="2217087"/>
                  <a:pt x="5169838" y="2165007"/>
                  <a:pt x="5137469" y="2098614"/>
                </a:cubicBezTo>
                <a:cubicBezTo>
                  <a:pt x="5143625" y="2099741"/>
                  <a:pt x="5139726" y="2086298"/>
                  <a:pt x="5143369" y="2083784"/>
                </a:cubicBezTo>
                <a:cubicBezTo>
                  <a:pt x="5138906" y="2073419"/>
                  <a:pt x="5131929" y="2059412"/>
                  <a:pt x="5128031" y="2045969"/>
                </a:cubicBezTo>
                <a:cubicBezTo>
                  <a:pt x="5130544" y="2049612"/>
                  <a:pt x="5130544" y="2049612"/>
                  <a:pt x="5130544" y="2049612"/>
                </a:cubicBezTo>
                <a:cubicBezTo>
                  <a:pt x="5133058" y="2053255"/>
                  <a:pt x="5133058" y="2053255"/>
                  <a:pt x="5133058" y="2053255"/>
                </a:cubicBezTo>
                <a:cubicBezTo>
                  <a:pt x="5133622" y="2050176"/>
                  <a:pt x="5134186" y="2047097"/>
                  <a:pt x="5131109" y="2046534"/>
                </a:cubicBezTo>
                <a:cubicBezTo>
                  <a:pt x="5128595" y="2042891"/>
                  <a:pt x="5128595" y="2042891"/>
                  <a:pt x="5128595" y="2042891"/>
                </a:cubicBezTo>
                <a:cubicBezTo>
                  <a:pt x="5129159" y="2039812"/>
                  <a:pt x="5129159" y="2039812"/>
                  <a:pt x="5129159" y="2039812"/>
                </a:cubicBezTo>
                <a:cubicBezTo>
                  <a:pt x="5130853" y="2030576"/>
                  <a:pt x="5116335" y="2005640"/>
                  <a:pt x="5099868" y="1973982"/>
                </a:cubicBezTo>
                <a:cubicBezTo>
                  <a:pt x="5080324" y="1941760"/>
                  <a:pt x="5058830" y="1902816"/>
                  <a:pt x="5039284" y="1870595"/>
                </a:cubicBezTo>
                <a:cubicBezTo>
                  <a:pt x="5032308" y="1856587"/>
                  <a:pt x="5030358" y="1849865"/>
                  <a:pt x="5022818" y="1838937"/>
                </a:cubicBezTo>
                <a:cubicBezTo>
                  <a:pt x="5000759" y="1803072"/>
                  <a:pt x="4971981" y="1769157"/>
                  <a:pt x="4949357" y="1736371"/>
                </a:cubicBezTo>
                <a:cubicBezTo>
                  <a:pt x="4944330" y="1729085"/>
                  <a:pt x="4942945" y="1719285"/>
                  <a:pt x="4937353" y="1715077"/>
                </a:cubicBezTo>
                <a:cubicBezTo>
                  <a:pt x="4937353" y="1715077"/>
                  <a:pt x="4940431" y="1715642"/>
                  <a:pt x="4939867" y="1718720"/>
                </a:cubicBezTo>
                <a:cubicBezTo>
                  <a:pt x="4939867" y="1718720"/>
                  <a:pt x="4942945" y="1719285"/>
                  <a:pt x="4942945" y="1719285"/>
                </a:cubicBezTo>
                <a:cubicBezTo>
                  <a:pt x="4940431" y="1715642"/>
                  <a:pt x="4940431" y="1715642"/>
                  <a:pt x="4937918" y="1711999"/>
                </a:cubicBezTo>
                <a:cubicBezTo>
                  <a:pt x="4935404" y="1708356"/>
                  <a:pt x="4935404" y="1708356"/>
                  <a:pt x="4935404" y="1708356"/>
                </a:cubicBezTo>
                <a:cubicBezTo>
                  <a:pt x="4940996" y="1712564"/>
                  <a:pt x="4953565" y="1730778"/>
                  <a:pt x="4962234" y="1735550"/>
                </a:cubicBezTo>
                <a:cubicBezTo>
                  <a:pt x="4965877" y="1733035"/>
                  <a:pt x="4958336" y="1722107"/>
                  <a:pt x="4950794" y="1711178"/>
                </a:cubicBezTo>
                <a:cubicBezTo>
                  <a:pt x="4953873" y="1711742"/>
                  <a:pt x="4953873" y="1711742"/>
                  <a:pt x="4953873" y="1711742"/>
                </a:cubicBezTo>
                <a:cubicBezTo>
                  <a:pt x="4956387" y="1715384"/>
                  <a:pt x="4956387" y="1715384"/>
                  <a:pt x="4956387" y="1715384"/>
                </a:cubicBezTo>
                <a:cubicBezTo>
                  <a:pt x="4960029" y="1712871"/>
                  <a:pt x="4956951" y="1712307"/>
                  <a:pt x="4954437" y="1708663"/>
                </a:cubicBezTo>
                <a:cubicBezTo>
                  <a:pt x="4954437" y="1708663"/>
                  <a:pt x="4951924" y="1705020"/>
                  <a:pt x="4951924" y="1705020"/>
                </a:cubicBezTo>
                <a:cubicBezTo>
                  <a:pt x="4952488" y="1701941"/>
                  <a:pt x="4964492" y="1723235"/>
                  <a:pt x="4963107" y="1713436"/>
                </a:cubicBezTo>
                <a:cubicBezTo>
                  <a:pt x="4950539" y="1695220"/>
                  <a:pt x="4935457" y="1673363"/>
                  <a:pt x="4922888" y="1655149"/>
                </a:cubicBezTo>
                <a:cubicBezTo>
                  <a:pt x="4910320" y="1636934"/>
                  <a:pt x="4899701" y="1625441"/>
                  <a:pt x="4892416" y="1630469"/>
                </a:cubicBezTo>
                <a:cubicBezTo>
                  <a:pt x="4892981" y="1627391"/>
                  <a:pt x="4889903" y="1626826"/>
                  <a:pt x="4889903" y="1626826"/>
                </a:cubicBezTo>
                <a:cubicBezTo>
                  <a:pt x="4890467" y="1623748"/>
                  <a:pt x="4887954" y="1620104"/>
                  <a:pt x="4884876" y="1619540"/>
                </a:cubicBezTo>
                <a:cubicBezTo>
                  <a:pt x="4884876" y="1619540"/>
                  <a:pt x="4884876" y="1619540"/>
                  <a:pt x="4884310" y="1622619"/>
                </a:cubicBezTo>
                <a:cubicBezTo>
                  <a:pt x="4884310" y="1622619"/>
                  <a:pt x="4886824" y="1626263"/>
                  <a:pt x="4886824" y="1626263"/>
                </a:cubicBezTo>
                <a:cubicBezTo>
                  <a:pt x="4883746" y="1625698"/>
                  <a:pt x="4878155" y="1621490"/>
                  <a:pt x="4870050" y="1613640"/>
                </a:cubicBezTo>
                <a:cubicBezTo>
                  <a:pt x="4866407" y="1616155"/>
                  <a:pt x="4859687" y="1618104"/>
                  <a:pt x="4856608" y="1617541"/>
                </a:cubicBezTo>
                <a:cubicBezTo>
                  <a:pt x="4836499" y="1588397"/>
                  <a:pt x="4820288" y="1572697"/>
                  <a:pt x="4794023" y="1542425"/>
                </a:cubicBezTo>
                <a:cubicBezTo>
                  <a:pt x="4788996" y="1535139"/>
                  <a:pt x="4783404" y="1530932"/>
                  <a:pt x="4774734" y="1526160"/>
                </a:cubicBezTo>
                <a:cubicBezTo>
                  <a:pt x="4745955" y="1492246"/>
                  <a:pt x="4716612" y="1461409"/>
                  <a:pt x="4686704" y="1433652"/>
                </a:cubicBezTo>
                <a:cubicBezTo>
                  <a:pt x="4654282" y="1402251"/>
                  <a:pt x="4624375" y="1374494"/>
                  <a:pt x="4598109" y="1344221"/>
                </a:cubicBezTo>
                <a:cubicBezTo>
                  <a:pt x="4601187" y="1344786"/>
                  <a:pt x="4601187" y="1344786"/>
                  <a:pt x="4601187" y="1344786"/>
                </a:cubicBezTo>
                <a:cubicBezTo>
                  <a:pt x="4603701" y="1348429"/>
                  <a:pt x="4606779" y="1348993"/>
                  <a:pt x="4606779" y="1348993"/>
                </a:cubicBezTo>
                <a:cubicBezTo>
                  <a:pt x="4607344" y="1345914"/>
                  <a:pt x="4604829" y="1342271"/>
                  <a:pt x="4601751" y="1341707"/>
                </a:cubicBezTo>
                <a:cubicBezTo>
                  <a:pt x="4599238" y="1338065"/>
                  <a:pt x="4599238" y="1338065"/>
                  <a:pt x="4596160" y="1337500"/>
                </a:cubicBezTo>
                <a:cubicBezTo>
                  <a:pt x="4596724" y="1334421"/>
                  <a:pt x="4599802" y="1334986"/>
                  <a:pt x="4602316" y="1338629"/>
                </a:cubicBezTo>
                <a:cubicBezTo>
                  <a:pt x="4624118" y="1358536"/>
                  <a:pt x="4655976" y="1393015"/>
                  <a:pt x="4687012" y="1414615"/>
                </a:cubicBezTo>
                <a:cubicBezTo>
                  <a:pt x="4690091" y="1415180"/>
                  <a:pt x="4696246" y="1416308"/>
                  <a:pt x="4688706" y="1405380"/>
                </a:cubicBezTo>
                <a:cubicBezTo>
                  <a:pt x="4682549" y="1404251"/>
                  <a:pt x="4674444" y="1396401"/>
                  <a:pt x="4663260" y="1387986"/>
                </a:cubicBezTo>
                <a:cubicBezTo>
                  <a:pt x="4670545" y="1382958"/>
                  <a:pt x="4642023" y="1365000"/>
                  <a:pt x="4628326" y="1352943"/>
                </a:cubicBezTo>
                <a:cubicBezTo>
                  <a:pt x="4590312" y="1317335"/>
                  <a:pt x="4550350" y="1275006"/>
                  <a:pt x="4505052" y="1244426"/>
                </a:cubicBezTo>
                <a:cubicBezTo>
                  <a:pt x="4499460" y="1240220"/>
                  <a:pt x="4496382" y="1239655"/>
                  <a:pt x="4490790" y="1235448"/>
                </a:cubicBezTo>
                <a:cubicBezTo>
                  <a:pt x="4473450" y="1225905"/>
                  <a:pt x="4446621" y="1198712"/>
                  <a:pt x="4434308" y="1196454"/>
                </a:cubicBezTo>
                <a:cubicBezTo>
                  <a:pt x="4437952" y="1193940"/>
                  <a:pt x="4435438" y="1190297"/>
                  <a:pt x="4430410" y="1183012"/>
                </a:cubicBezTo>
                <a:cubicBezTo>
                  <a:pt x="4423690" y="1184961"/>
                  <a:pt x="4400759" y="1171212"/>
                  <a:pt x="4400759" y="1171212"/>
                </a:cubicBezTo>
                <a:cubicBezTo>
                  <a:pt x="4406915" y="1172339"/>
                  <a:pt x="4407479" y="1169261"/>
                  <a:pt x="4407479" y="1169261"/>
                </a:cubicBezTo>
                <a:cubicBezTo>
                  <a:pt x="4382034" y="1151868"/>
                  <a:pt x="4367209" y="1145968"/>
                  <a:pt x="4343712" y="1135297"/>
                </a:cubicBezTo>
                <a:close/>
                <a:moveTo>
                  <a:pt x="1318845" y="1535771"/>
                </a:moveTo>
                <a:lnTo>
                  <a:pt x="1298829" y="1573056"/>
                </a:lnTo>
                <a:cubicBezTo>
                  <a:pt x="1295994" y="1580384"/>
                  <a:pt x="1293948" y="1587970"/>
                  <a:pt x="1293203" y="1595921"/>
                </a:cubicBezTo>
                <a:lnTo>
                  <a:pt x="1293532" y="1599724"/>
                </a:lnTo>
                <a:lnTo>
                  <a:pt x="1289333" y="1608630"/>
                </a:lnTo>
                <a:cubicBezTo>
                  <a:pt x="1286797" y="1613293"/>
                  <a:pt x="1282129" y="1619000"/>
                  <a:pt x="1270060" y="1628642"/>
                </a:cubicBezTo>
                <a:cubicBezTo>
                  <a:pt x="1280031" y="1631222"/>
                  <a:pt x="1236260" y="1668831"/>
                  <a:pt x="1238185" y="1677840"/>
                </a:cubicBezTo>
                <a:cubicBezTo>
                  <a:pt x="1256855" y="1655012"/>
                  <a:pt x="1240109" y="1686848"/>
                  <a:pt x="1233025" y="1697780"/>
                </a:cubicBezTo>
                <a:cubicBezTo>
                  <a:pt x="1228521" y="1698742"/>
                  <a:pt x="1227558" y="1694239"/>
                  <a:pt x="1232063" y="1693276"/>
                </a:cubicBezTo>
                <a:cubicBezTo>
                  <a:pt x="1231100" y="1688772"/>
                  <a:pt x="1231100" y="1688772"/>
                  <a:pt x="1231100" y="1688772"/>
                </a:cubicBezTo>
                <a:cubicBezTo>
                  <a:pt x="1230138" y="1684268"/>
                  <a:pt x="1231100" y="1688772"/>
                  <a:pt x="1226596" y="1689735"/>
                </a:cubicBezTo>
                <a:cubicBezTo>
                  <a:pt x="1223055" y="1695201"/>
                  <a:pt x="1223055" y="1695201"/>
                  <a:pt x="1223055" y="1695201"/>
                </a:cubicBezTo>
                <a:cubicBezTo>
                  <a:pt x="1220475" y="1705171"/>
                  <a:pt x="1225942" y="1708713"/>
                  <a:pt x="1225942" y="1708713"/>
                </a:cubicBezTo>
                <a:cubicBezTo>
                  <a:pt x="1226904" y="1713217"/>
                  <a:pt x="1223362" y="1718683"/>
                  <a:pt x="1219820" y="1724150"/>
                </a:cubicBezTo>
                <a:cubicBezTo>
                  <a:pt x="1215316" y="1725112"/>
                  <a:pt x="1215316" y="1725112"/>
                  <a:pt x="1210812" y="1726074"/>
                </a:cubicBezTo>
                <a:cubicBezTo>
                  <a:pt x="1210812" y="1726074"/>
                  <a:pt x="1209850" y="1721570"/>
                  <a:pt x="1209850" y="1721570"/>
                </a:cubicBezTo>
                <a:cubicBezTo>
                  <a:pt x="1209850" y="1721570"/>
                  <a:pt x="1209850" y="1721570"/>
                  <a:pt x="1205346" y="1722532"/>
                </a:cubicBezTo>
                <a:cubicBezTo>
                  <a:pt x="1205346" y="1722532"/>
                  <a:pt x="1206308" y="1727037"/>
                  <a:pt x="1206308" y="1727037"/>
                </a:cubicBezTo>
                <a:cubicBezTo>
                  <a:pt x="1206308" y="1727037"/>
                  <a:pt x="1207270" y="1731541"/>
                  <a:pt x="1207270" y="1731541"/>
                </a:cubicBezTo>
                <a:cubicBezTo>
                  <a:pt x="1208232" y="1736044"/>
                  <a:pt x="1203728" y="1737007"/>
                  <a:pt x="1204690" y="1741511"/>
                </a:cubicBezTo>
                <a:cubicBezTo>
                  <a:pt x="1200187" y="1742473"/>
                  <a:pt x="1201149" y="1746977"/>
                  <a:pt x="1201149" y="1746977"/>
                </a:cubicBezTo>
                <a:cubicBezTo>
                  <a:pt x="1196645" y="1747940"/>
                  <a:pt x="1196645" y="1747940"/>
                  <a:pt x="1196645" y="1747940"/>
                </a:cubicBezTo>
                <a:cubicBezTo>
                  <a:pt x="1193103" y="1753405"/>
                  <a:pt x="1193103" y="1753405"/>
                  <a:pt x="1193103" y="1753405"/>
                </a:cubicBezTo>
                <a:cubicBezTo>
                  <a:pt x="1197607" y="1752443"/>
                  <a:pt x="1197607" y="1752443"/>
                  <a:pt x="1197607" y="1752443"/>
                </a:cubicBezTo>
                <a:cubicBezTo>
                  <a:pt x="1193103" y="1753405"/>
                  <a:pt x="1194065" y="1757910"/>
                  <a:pt x="1194065" y="1757910"/>
                </a:cubicBezTo>
                <a:cubicBezTo>
                  <a:pt x="1179898" y="1779775"/>
                  <a:pt x="1165730" y="1801641"/>
                  <a:pt x="1155105" y="1818040"/>
                </a:cubicBezTo>
                <a:cubicBezTo>
                  <a:pt x="1150601" y="1819002"/>
                  <a:pt x="1150601" y="1819002"/>
                  <a:pt x="1150601" y="1819002"/>
                </a:cubicBezTo>
                <a:cubicBezTo>
                  <a:pt x="1151563" y="1823506"/>
                  <a:pt x="1151563" y="1823506"/>
                  <a:pt x="1151563" y="1823506"/>
                </a:cubicBezTo>
                <a:cubicBezTo>
                  <a:pt x="1148022" y="1828972"/>
                  <a:pt x="1148022" y="1828972"/>
                  <a:pt x="1148022" y="1828972"/>
                </a:cubicBezTo>
                <a:cubicBezTo>
                  <a:pt x="1148984" y="1833476"/>
                  <a:pt x="1148984" y="1833476"/>
                  <a:pt x="1148984" y="1833476"/>
                </a:cubicBezTo>
                <a:cubicBezTo>
                  <a:pt x="1148022" y="1828972"/>
                  <a:pt x="1148022" y="1828972"/>
                  <a:pt x="1142555" y="1825430"/>
                </a:cubicBezTo>
                <a:cubicBezTo>
                  <a:pt x="1139013" y="1830897"/>
                  <a:pt x="1135472" y="1836363"/>
                  <a:pt x="1128388" y="1847295"/>
                </a:cubicBezTo>
                <a:cubicBezTo>
                  <a:pt x="1128388" y="1847295"/>
                  <a:pt x="1128388" y="1847295"/>
                  <a:pt x="1123884" y="1848258"/>
                </a:cubicBezTo>
                <a:lnTo>
                  <a:pt x="1121709" y="1845626"/>
                </a:lnTo>
                <a:lnTo>
                  <a:pt x="1123442" y="1842951"/>
                </a:lnTo>
                <a:lnTo>
                  <a:pt x="1125256" y="1840901"/>
                </a:lnTo>
                <a:cubicBezTo>
                  <a:pt x="1128716" y="1837807"/>
                  <a:pt x="1132739" y="1834592"/>
                  <a:pt x="1130005" y="1832821"/>
                </a:cubicBezTo>
                <a:lnTo>
                  <a:pt x="1123442" y="1842951"/>
                </a:lnTo>
                <a:lnTo>
                  <a:pt x="1121403" y="1845256"/>
                </a:lnTo>
                <a:lnTo>
                  <a:pt x="1121709" y="1845626"/>
                </a:lnTo>
                <a:lnTo>
                  <a:pt x="1105213" y="1871085"/>
                </a:lnTo>
                <a:cubicBezTo>
                  <a:pt x="1098129" y="1882018"/>
                  <a:pt x="1094588" y="1887484"/>
                  <a:pt x="1087503" y="1898417"/>
                </a:cubicBezTo>
                <a:cubicBezTo>
                  <a:pt x="1083961" y="1903883"/>
                  <a:pt x="1076878" y="1914815"/>
                  <a:pt x="1074299" y="1924786"/>
                </a:cubicBezTo>
                <a:cubicBezTo>
                  <a:pt x="1063673" y="1941185"/>
                  <a:pt x="1055628" y="1947614"/>
                  <a:pt x="1042423" y="1973983"/>
                </a:cubicBezTo>
                <a:cubicBezTo>
                  <a:pt x="1038881" y="1979450"/>
                  <a:pt x="1035339" y="1984917"/>
                  <a:pt x="1036301" y="1989420"/>
                </a:cubicBezTo>
                <a:cubicBezTo>
                  <a:pt x="1031798" y="1990382"/>
                  <a:pt x="1032760" y="1994886"/>
                  <a:pt x="1028255" y="1995849"/>
                </a:cubicBezTo>
                <a:cubicBezTo>
                  <a:pt x="1028255" y="1995849"/>
                  <a:pt x="1024713" y="2001315"/>
                  <a:pt x="1024713" y="2001315"/>
                </a:cubicBezTo>
                <a:cubicBezTo>
                  <a:pt x="1021172" y="2006781"/>
                  <a:pt x="1017630" y="2012248"/>
                  <a:pt x="1015050" y="2022217"/>
                </a:cubicBezTo>
                <a:cubicBezTo>
                  <a:pt x="1014088" y="2017714"/>
                  <a:pt x="1003463" y="2034113"/>
                  <a:pt x="1008928" y="2037654"/>
                </a:cubicBezTo>
                <a:cubicBezTo>
                  <a:pt x="1005387" y="2043121"/>
                  <a:pt x="1001845" y="2048587"/>
                  <a:pt x="998303" y="2054054"/>
                </a:cubicBezTo>
                <a:cubicBezTo>
                  <a:pt x="966427" y="2103251"/>
                  <a:pt x="932934" y="2166922"/>
                  <a:pt x="910066" y="2214194"/>
                </a:cubicBezTo>
                <a:lnTo>
                  <a:pt x="907117" y="2214824"/>
                </a:lnTo>
                <a:lnTo>
                  <a:pt x="908116" y="2211343"/>
                </a:lnTo>
                <a:lnTo>
                  <a:pt x="972795" y="2040882"/>
                </a:lnTo>
                <a:lnTo>
                  <a:pt x="979961" y="2024343"/>
                </a:lnTo>
                <a:cubicBezTo>
                  <a:pt x="981898" y="2021353"/>
                  <a:pt x="983204" y="2021957"/>
                  <a:pt x="983522" y="2028953"/>
                </a:cubicBezTo>
                <a:lnTo>
                  <a:pt x="986429" y="2010313"/>
                </a:lnTo>
                <a:lnTo>
                  <a:pt x="991511" y="1999574"/>
                </a:lnTo>
                <a:lnTo>
                  <a:pt x="994802" y="1993577"/>
                </a:lnTo>
                <a:cubicBezTo>
                  <a:pt x="994802" y="1993577"/>
                  <a:pt x="995764" y="1998080"/>
                  <a:pt x="999306" y="1992615"/>
                </a:cubicBezTo>
                <a:cubicBezTo>
                  <a:pt x="1001077" y="1989881"/>
                  <a:pt x="1000596" y="1987629"/>
                  <a:pt x="1000115" y="1985377"/>
                </a:cubicBezTo>
                <a:lnTo>
                  <a:pt x="1000698" y="1980161"/>
                </a:lnTo>
                <a:lnTo>
                  <a:pt x="1001566" y="1978326"/>
                </a:lnTo>
                <a:lnTo>
                  <a:pt x="1004140" y="1979072"/>
                </a:lnTo>
                <a:cubicBezTo>
                  <a:pt x="1011320" y="1974447"/>
                  <a:pt x="1026831" y="1956120"/>
                  <a:pt x="1018633" y="1950808"/>
                </a:cubicBezTo>
                <a:cubicBezTo>
                  <a:pt x="1027640" y="1948884"/>
                  <a:pt x="1038921" y="1913506"/>
                  <a:pt x="1038266" y="1932485"/>
                </a:cubicBezTo>
                <a:cubicBezTo>
                  <a:pt x="1061135" y="1885212"/>
                  <a:pt x="1082385" y="1852415"/>
                  <a:pt x="1099132" y="1820578"/>
                </a:cubicBezTo>
                <a:cubicBezTo>
                  <a:pt x="1102673" y="1815113"/>
                  <a:pt x="1109758" y="1804179"/>
                  <a:pt x="1113299" y="1798714"/>
                </a:cubicBezTo>
                <a:cubicBezTo>
                  <a:pt x="1141634" y="1754983"/>
                  <a:pt x="1170930" y="1715756"/>
                  <a:pt x="1204731" y="1675567"/>
                </a:cubicBezTo>
                <a:cubicBezTo>
                  <a:pt x="1212777" y="1669139"/>
                  <a:pt x="1227907" y="1651778"/>
                  <a:pt x="1226944" y="1647273"/>
                </a:cubicBezTo>
                <a:cubicBezTo>
                  <a:pt x="1226944" y="1647273"/>
                  <a:pt x="1226944" y="1647273"/>
                  <a:pt x="1225982" y="1642769"/>
                </a:cubicBezTo>
                <a:cubicBezTo>
                  <a:pt x="1225982" y="1642769"/>
                  <a:pt x="1231449" y="1646311"/>
                  <a:pt x="1231449" y="1646311"/>
                </a:cubicBezTo>
                <a:cubicBezTo>
                  <a:pt x="1234990" y="1640845"/>
                  <a:pt x="1239494" y="1639882"/>
                  <a:pt x="1238532" y="1635378"/>
                </a:cubicBezTo>
                <a:cubicBezTo>
                  <a:pt x="1243036" y="1634416"/>
                  <a:pt x="1242074" y="1629913"/>
                  <a:pt x="1242074" y="1629913"/>
                </a:cubicBezTo>
                <a:cubicBezTo>
                  <a:pt x="1242074" y="1629913"/>
                  <a:pt x="1242074" y="1629913"/>
                  <a:pt x="1237570" y="1630875"/>
                </a:cubicBezTo>
                <a:cubicBezTo>
                  <a:pt x="1251737" y="1609009"/>
                  <a:pt x="1271371" y="1590686"/>
                  <a:pt x="1290042" y="1567858"/>
                </a:cubicBezTo>
                <a:cubicBezTo>
                  <a:pt x="1300504" y="1556204"/>
                  <a:pt x="1308349" y="1547463"/>
                  <a:pt x="1314235" y="1540908"/>
                </a:cubicBezTo>
                <a:close/>
                <a:moveTo>
                  <a:pt x="4439702" y="857271"/>
                </a:moveTo>
                <a:cubicBezTo>
                  <a:pt x="4444206" y="856309"/>
                  <a:pt x="4444206" y="856309"/>
                  <a:pt x="4444206" y="856309"/>
                </a:cubicBezTo>
                <a:cubicBezTo>
                  <a:pt x="4454177" y="858888"/>
                  <a:pt x="4454177" y="858888"/>
                  <a:pt x="4445168" y="860813"/>
                </a:cubicBezTo>
                <a:cubicBezTo>
                  <a:pt x="4439702" y="857271"/>
                  <a:pt x="4439702" y="857271"/>
                  <a:pt x="4439702" y="857271"/>
                </a:cubicBezTo>
                <a:close/>
                <a:moveTo>
                  <a:pt x="4439395" y="833789"/>
                </a:moveTo>
                <a:cubicBezTo>
                  <a:pt x="4439395" y="833789"/>
                  <a:pt x="4443899" y="832826"/>
                  <a:pt x="4444862" y="837331"/>
                </a:cubicBezTo>
                <a:cubicBezTo>
                  <a:pt x="4440357" y="838293"/>
                  <a:pt x="4440357" y="838293"/>
                  <a:pt x="4440357" y="838293"/>
                </a:cubicBezTo>
                <a:cubicBezTo>
                  <a:pt x="4440357" y="838293"/>
                  <a:pt x="4439395" y="833789"/>
                  <a:pt x="4439395" y="833789"/>
                </a:cubicBezTo>
                <a:close/>
                <a:moveTo>
                  <a:pt x="3878041" y="775787"/>
                </a:moveTo>
                <a:lnTo>
                  <a:pt x="3885822" y="777801"/>
                </a:lnTo>
                <a:cubicBezTo>
                  <a:pt x="3885822" y="777801"/>
                  <a:pt x="3885822" y="777801"/>
                  <a:pt x="3881318" y="778763"/>
                </a:cubicBezTo>
                <a:close/>
                <a:moveTo>
                  <a:pt x="1104676" y="1330248"/>
                </a:moveTo>
                <a:lnTo>
                  <a:pt x="1094527" y="1352482"/>
                </a:lnTo>
                <a:cubicBezTo>
                  <a:pt x="1085034" y="1368687"/>
                  <a:pt x="1074540" y="1383638"/>
                  <a:pt x="1064045" y="1398591"/>
                </a:cubicBezTo>
                <a:cubicBezTo>
                  <a:pt x="803503" y="1753430"/>
                  <a:pt x="639503" y="2148260"/>
                  <a:pt x="578456" y="2585624"/>
                </a:cubicBezTo>
                <a:cubicBezTo>
                  <a:pt x="577113" y="2597643"/>
                  <a:pt x="570958" y="2614601"/>
                  <a:pt x="575225" y="2625422"/>
                </a:cubicBezTo>
                <a:cubicBezTo>
                  <a:pt x="606405" y="2743906"/>
                  <a:pt x="581353" y="2864627"/>
                  <a:pt x="589292" y="2984165"/>
                </a:cubicBezTo>
                <a:cubicBezTo>
                  <a:pt x="596704" y="3092084"/>
                  <a:pt x="598106" y="3199331"/>
                  <a:pt x="621678" y="3309663"/>
                </a:cubicBezTo>
                <a:cubicBezTo>
                  <a:pt x="647206" y="3282700"/>
                  <a:pt x="641213" y="3254649"/>
                  <a:pt x="637489" y="3228070"/>
                </a:cubicBezTo>
                <a:cubicBezTo>
                  <a:pt x="626465" y="3130699"/>
                  <a:pt x="617310" y="3032930"/>
                  <a:pt x="616036" y="2935433"/>
                </a:cubicBezTo>
                <a:cubicBezTo>
                  <a:pt x="609213" y="2528212"/>
                  <a:pt x="703216" y="2144425"/>
                  <a:pt x="887499" y="1780458"/>
                </a:cubicBezTo>
                <a:cubicBezTo>
                  <a:pt x="913443" y="1727986"/>
                  <a:pt x="957546" y="1687277"/>
                  <a:pt x="997109" y="1643628"/>
                </a:cubicBezTo>
                <a:cubicBezTo>
                  <a:pt x="1011543" y="1628812"/>
                  <a:pt x="1024507" y="1616266"/>
                  <a:pt x="1014774" y="1589014"/>
                </a:cubicBezTo>
                <a:cubicBezTo>
                  <a:pt x="1006510" y="1559493"/>
                  <a:pt x="1031767" y="1540409"/>
                  <a:pt x="1051413" y="1522524"/>
                </a:cubicBezTo>
                <a:cubicBezTo>
                  <a:pt x="1064776" y="1511848"/>
                  <a:pt x="1083077" y="1505982"/>
                  <a:pt x="1104050" y="1503457"/>
                </a:cubicBezTo>
                <a:cubicBezTo>
                  <a:pt x="1085331" y="1534831"/>
                  <a:pt x="1068881" y="1567677"/>
                  <a:pt x="1050162" y="1599052"/>
                </a:cubicBezTo>
                <a:cubicBezTo>
                  <a:pt x="991464" y="1699585"/>
                  <a:pt x="933165" y="1801989"/>
                  <a:pt x="889954" y="1910945"/>
                </a:cubicBezTo>
                <a:cubicBezTo>
                  <a:pt x="876446" y="1939252"/>
                  <a:pt x="858000" y="1962747"/>
                  <a:pt x="871201" y="1997079"/>
                </a:cubicBezTo>
                <a:cubicBezTo>
                  <a:pt x="879337" y="2016850"/>
                  <a:pt x="864630" y="2039546"/>
                  <a:pt x="857404" y="2060644"/>
                </a:cubicBezTo>
                <a:cubicBezTo>
                  <a:pt x="812324" y="2170000"/>
                  <a:pt x="781933" y="2284040"/>
                  <a:pt x="753411" y="2397680"/>
                </a:cubicBezTo>
                <a:cubicBezTo>
                  <a:pt x="751270" y="2405959"/>
                  <a:pt x="748728" y="2412369"/>
                  <a:pt x="756336" y="2420520"/>
                </a:cubicBezTo>
                <a:lnTo>
                  <a:pt x="764421" y="2415547"/>
                </a:lnTo>
                <a:lnTo>
                  <a:pt x="761396" y="2433165"/>
                </a:lnTo>
                <a:lnTo>
                  <a:pt x="760478" y="2435480"/>
                </a:lnTo>
                <a:lnTo>
                  <a:pt x="760592" y="2432158"/>
                </a:lnTo>
                <a:cubicBezTo>
                  <a:pt x="760675" y="2429786"/>
                  <a:pt x="760193" y="2427534"/>
                  <a:pt x="757460" y="2425764"/>
                </a:cubicBezTo>
                <a:cubicBezTo>
                  <a:pt x="757460" y="2425764"/>
                  <a:pt x="753918" y="2431229"/>
                  <a:pt x="750377" y="2436696"/>
                </a:cubicBezTo>
                <a:cubicBezTo>
                  <a:pt x="751339" y="2441200"/>
                  <a:pt x="751339" y="2441200"/>
                  <a:pt x="751339" y="2441200"/>
                </a:cubicBezTo>
                <a:cubicBezTo>
                  <a:pt x="742331" y="2443125"/>
                  <a:pt x="743948" y="2428650"/>
                  <a:pt x="751994" y="2422222"/>
                </a:cubicBezTo>
                <a:cubicBezTo>
                  <a:pt x="743948" y="2428650"/>
                  <a:pt x="748144" y="2404205"/>
                  <a:pt x="742023" y="2419642"/>
                </a:cubicBezTo>
                <a:cubicBezTo>
                  <a:pt x="752956" y="2426726"/>
                  <a:pt x="725932" y="2432500"/>
                  <a:pt x="729781" y="2450515"/>
                </a:cubicBezTo>
                <a:cubicBezTo>
                  <a:pt x="730743" y="2455019"/>
                  <a:pt x="730743" y="2455019"/>
                  <a:pt x="730743" y="2455019"/>
                </a:cubicBezTo>
                <a:cubicBezTo>
                  <a:pt x="730743" y="2455019"/>
                  <a:pt x="730743" y="2455019"/>
                  <a:pt x="726239" y="2455982"/>
                </a:cubicBezTo>
                <a:cubicBezTo>
                  <a:pt x="726239" y="2455982"/>
                  <a:pt x="727201" y="2460486"/>
                  <a:pt x="727201" y="2460486"/>
                </a:cubicBezTo>
                <a:cubicBezTo>
                  <a:pt x="728163" y="2464990"/>
                  <a:pt x="728163" y="2464990"/>
                  <a:pt x="728163" y="2464990"/>
                </a:cubicBezTo>
                <a:cubicBezTo>
                  <a:pt x="727201" y="2460486"/>
                  <a:pt x="731705" y="2459524"/>
                  <a:pt x="731705" y="2459524"/>
                </a:cubicBezTo>
                <a:cubicBezTo>
                  <a:pt x="732667" y="2464027"/>
                  <a:pt x="730088" y="2473998"/>
                  <a:pt x="731050" y="2478502"/>
                </a:cubicBezTo>
                <a:cubicBezTo>
                  <a:pt x="733630" y="2468531"/>
                  <a:pt x="735554" y="2477540"/>
                  <a:pt x="735554" y="2477540"/>
                </a:cubicBezTo>
                <a:cubicBezTo>
                  <a:pt x="739097" y="2472074"/>
                  <a:pt x="741675" y="2462103"/>
                  <a:pt x="745218" y="2456637"/>
                </a:cubicBezTo>
                <a:cubicBezTo>
                  <a:pt x="745218" y="2456637"/>
                  <a:pt x="745218" y="2456637"/>
                  <a:pt x="749722" y="2455675"/>
                </a:cubicBezTo>
                <a:cubicBezTo>
                  <a:pt x="746180" y="2461140"/>
                  <a:pt x="746180" y="2461140"/>
                  <a:pt x="746180" y="2461140"/>
                </a:cubicBezTo>
                <a:cubicBezTo>
                  <a:pt x="747142" y="2465645"/>
                  <a:pt x="748104" y="2470149"/>
                  <a:pt x="752609" y="2469187"/>
                </a:cubicBezTo>
                <a:cubicBezTo>
                  <a:pt x="752609" y="2469187"/>
                  <a:pt x="756151" y="2463720"/>
                  <a:pt x="755188" y="2459216"/>
                </a:cubicBezTo>
                <a:cubicBezTo>
                  <a:pt x="755188" y="2459216"/>
                  <a:pt x="755188" y="2459216"/>
                  <a:pt x="754226" y="2454712"/>
                </a:cubicBezTo>
                <a:cubicBezTo>
                  <a:pt x="757767" y="2449246"/>
                  <a:pt x="757767" y="2449246"/>
                  <a:pt x="757767" y="2449246"/>
                </a:cubicBezTo>
                <a:cubicBezTo>
                  <a:pt x="760654" y="2462758"/>
                  <a:pt x="753571" y="2473691"/>
                  <a:pt x="748411" y="2493631"/>
                </a:cubicBezTo>
                <a:cubicBezTo>
                  <a:pt x="760654" y="2462758"/>
                  <a:pt x="752916" y="2492669"/>
                  <a:pt x="759344" y="2500715"/>
                </a:cubicBezTo>
                <a:cubicBezTo>
                  <a:pt x="759344" y="2500715"/>
                  <a:pt x="760307" y="2505219"/>
                  <a:pt x="760307" y="2505219"/>
                </a:cubicBezTo>
                <a:cubicBezTo>
                  <a:pt x="760307" y="2505219"/>
                  <a:pt x="759344" y="2500715"/>
                  <a:pt x="754840" y="2501678"/>
                </a:cubicBezTo>
                <a:cubicBezTo>
                  <a:pt x="754840" y="2501678"/>
                  <a:pt x="754840" y="2501678"/>
                  <a:pt x="753878" y="2497173"/>
                </a:cubicBezTo>
                <a:cubicBezTo>
                  <a:pt x="753878" y="2497173"/>
                  <a:pt x="753878" y="2497173"/>
                  <a:pt x="749373" y="2498135"/>
                </a:cubicBezTo>
                <a:cubicBezTo>
                  <a:pt x="750336" y="2502640"/>
                  <a:pt x="746794" y="2508105"/>
                  <a:pt x="746794" y="2508105"/>
                </a:cubicBezTo>
                <a:cubicBezTo>
                  <a:pt x="746794" y="2508105"/>
                  <a:pt x="747757" y="2512610"/>
                  <a:pt x="747757" y="2512610"/>
                </a:cubicBezTo>
                <a:cubicBezTo>
                  <a:pt x="744215" y="2518077"/>
                  <a:pt x="744215" y="2518077"/>
                  <a:pt x="740673" y="2523542"/>
                </a:cubicBezTo>
                <a:cubicBezTo>
                  <a:pt x="739711" y="2519039"/>
                  <a:pt x="739711" y="2519039"/>
                  <a:pt x="738748" y="2514534"/>
                </a:cubicBezTo>
                <a:cubicBezTo>
                  <a:pt x="737786" y="2510030"/>
                  <a:pt x="737786" y="2510030"/>
                  <a:pt x="734245" y="2515496"/>
                </a:cubicBezTo>
                <a:cubicBezTo>
                  <a:pt x="734245" y="2515496"/>
                  <a:pt x="730703" y="2520963"/>
                  <a:pt x="731665" y="2525466"/>
                </a:cubicBezTo>
                <a:cubicBezTo>
                  <a:pt x="732627" y="2529971"/>
                  <a:pt x="732627" y="2529971"/>
                  <a:pt x="733590" y="2534475"/>
                </a:cubicBezTo>
                <a:cubicBezTo>
                  <a:pt x="735514" y="2543483"/>
                  <a:pt x="741943" y="2551529"/>
                  <a:pt x="745484" y="2546063"/>
                </a:cubicBezTo>
                <a:cubicBezTo>
                  <a:pt x="746446" y="2550567"/>
                  <a:pt x="747408" y="2555071"/>
                  <a:pt x="743868" y="2560537"/>
                </a:cubicBezTo>
                <a:cubicBezTo>
                  <a:pt x="739670" y="2584981"/>
                  <a:pt x="730970" y="2610389"/>
                  <a:pt x="726773" y="2634833"/>
                </a:cubicBezTo>
                <a:cubicBezTo>
                  <a:pt x="726773" y="2634833"/>
                  <a:pt x="721306" y="2631292"/>
                  <a:pt x="721306" y="2631292"/>
                </a:cubicBezTo>
                <a:cubicBezTo>
                  <a:pt x="721306" y="2631292"/>
                  <a:pt x="722269" y="2635796"/>
                  <a:pt x="722269" y="2635796"/>
                </a:cubicBezTo>
                <a:cubicBezTo>
                  <a:pt x="722269" y="2635796"/>
                  <a:pt x="717764" y="2636758"/>
                  <a:pt x="717764" y="2636758"/>
                </a:cubicBezTo>
                <a:cubicBezTo>
                  <a:pt x="721962" y="2612314"/>
                  <a:pt x="716802" y="2632255"/>
                  <a:pt x="712298" y="2633217"/>
                </a:cubicBezTo>
                <a:cubicBezTo>
                  <a:pt x="713915" y="2618742"/>
                  <a:pt x="720037" y="2603306"/>
                  <a:pt x="717150" y="2589793"/>
                </a:cubicBezTo>
                <a:cubicBezTo>
                  <a:pt x="722616" y="2593335"/>
                  <a:pt x="722616" y="2593335"/>
                  <a:pt x="722616" y="2593335"/>
                </a:cubicBezTo>
                <a:cubicBezTo>
                  <a:pt x="725196" y="2583365"/>
                  <a:pt x="727775" y="2573394"/>
                  <a:pt x="727775" y="2573394"/>
                </a:cubicBezTo>
                <a:cubicBezTo>
                  <a:pt x="725196" y="2583365"/>
                  <a:pt x="720691" y="2584327"/>
                  <a:pt x="720691" y="2584327"/>
                </a:cubicBezTo>
                <a:cubicBezTo>
                  <a:pt x="723271" y="2574356"/>
                  <a:pt x="717805" y="2570815"/>
                  <a:pt x="721347" y="2565348"/>
                </a:cubicBezTo>
                <a:cubicBezTo>
                  <a:pt x="720385" y="2560844"/>
                  <a:pt x="720385" y="2560844"/>
                  <a:pt x="720385" y="2560844"/>
                </a:cubicBezTo>
                <a:cubicBezTo>
                  <a:pt x="720385" y="2560844"/>
                  <a:pt x="724889" y="2559882"/>
                  <a:pt x="723927" y="2555379"/>
                </a:cubicBezTo>
                <a:cubicBezTo>
                  <a:pt x="723927" y="2555379"/>
                  <a:pt x="723927" y="2555379"/>
                  <a:pt x="722964" y="2550874"/>
                </a:cubicBezTo>
                <a:cubicBezTo>
                  <a:pt x="722964" y="2550874"/>
                  <a:pt x="722002" y="2546370"/>
                  <a:pt x="722002" y="2546370"/>
                </a:cubicBezTo>
                <a:cubicBezTo>
                  <a:pt x="713956" y="2552799"/>
                  <a:pt x="713956" y="2552799"/>
                  <a:pt x="713956" y="2552799"/>
                </a:cubicBezTo>
                <a:cubicBezTo>
                  <a:pt x="713956" y="2552799"/>
                  <a:pt x="710415" y="2558265"/>
                  <a:pt x="711377" y="2562769"/>
                </a:cubicBezTo>
                <a:lnTo>
                  <a:pt x="712339" y="2567273"/>
                </a:lnTo>
                <a:cubicBezTo>
                  <a:pt x="716842" y="2566311"/>
                  <a:pt x="716842" y="2566311"/>
                  <a:pt x="716842" y="2566311"/>
                </a:cubicBezTo>
                <a:cubicBezTo>
                  <a:pt x="715226" y="2580785"/>
                  <a:pt x="708449" y="2615201"/>
                  <a:pt x="707794" y="2634179"/>
                </a:cubicBezTo>
                <a:cubicBezTo>
                  <a:pt x="704252" y="2639645"/>
                  <a:pt x="704252" y="2639645"/>
                  <a:pt x="704252" y="2639645"/>
                </a:cubicBezTo>
                <a:cubicBezTo>
                  <a:pt x="700710" y="2645112"/>
                  <a:pt x="700710" y="2645112"/>
                  <a:pt x="701673" y="2649616"/>
                </a:cubicBezTo>
                <a:cubicBezTo>
                  <a:pt x="706177" y="2648653"/>
                  <a:pt x="706177" y="2648653"/>
                  <a:pt x="706177" y="2648653"/>
                </a:cubicBezTo>
                <a:cubicBezTo>
                  <a:pt x="702635" y="2654119"/>
                  <a:pt x="701017" y="2668594"/>
                  <a:pt x="698438" y="2678565"/>
                </a:cubicBezTo>
                <a:cubicBezTo>
                  <a:pt x="693934" y="2679527"/>
                  <a:pt x="694896" y="2684031"/>
                  <a:pt x="695858" y="2688534"/>
                </a:cubicBezTo>
                <a:cubicBezTo>
                  <a:pt x="696821" y="2693039"/>
                  <a:pt x="696821" y="2693039"/>
                  <a:pt x="696821" y="2693039"/>
                </a:cubicBezTo>
                <a:cubicBezTo>
                  <a:pt x="696821" y="2693039"/>
                  <a:pt x="696821" y="2693039"/>
                  <a:pt x="701325" y="2692076"/>
                </a:cubicBezTo>
                <a:cubicBezTo>
                  <a:pt x="692931" y="2740966"/>
                  <a:pt x="684231" y="2766373"/>
                  <a:pt x="690967" y="2797901"/>
                </a:cubicBezTo>
                <a:cubicBezTo>
                  <a:pt x="690967" y="2797901"/>
                  <a:pt x="686462" y="2798864"/>
                  <a:pt x="687424" y="2803368"/>
                </a:cubicBezTo>
                <a:cubicBezTo>
                  <a:pt x="688387" y="2807872"/>
                  <a:pt x="688387" y="2807872"/>
                  <a:pt x="688387" y="2807872"/>
                </a:cubicBezTo>
                <a:cubicBezTo>
                  <a:pt x="689349" y="2812375"/>
                  <a:pt x="689349" y="2812375"/>
                  <a:pt x="689349" y="2812375"/>
                </a:cubicBezTo>
                <a:cubicBezTo>
                  <a:pt x="684845" y="2813338"/>
                  <a:pt x="683227" y="2827813"/>
                  <a:pt x="685152" y="2836821"/>
                </a:cubicBezTo>
                <a:cubicBezTo>
                  <a:pt x="685152" y="2836821"/>
                  <a:pt x="686114" y="2841326"/>
                  <a:pt x="681611" y="2842288"/>
                </a:cubicBezTo>
                <a:cubicBezTo>
                  <a:pt x="682573" y="2846791"/>
                  <a:pt x="682573" y="2846791"/>
                  <a:pt x="683535" y="2851295"/>
                </a:cubicBezTo>
                <a:cubicBezTo>
                  <a:pt x="683535" y="2851295"/>
                  <a:pt x="684497" y="2855799"/>
                  <a:pt x="684497" y="2855799"/>
                </a:cubicBezTo>
                <a:cubicBezTo>
                  <a:pt x="684497" y="2855799"/>
                  <a:pt x="684497" y="2855799"/>
                  <a:pt x="680955" y="2861265"/>
                </a:cubicBezTo>
                <a:cubicBezTo>
                  <a:pt x="680955" y="2861265"/>
                  <a:pt x="681918" y="2865770"/>
                  <a:pt x="681918" y="2865770"/>
                </a:cubicBezTo>
                <a:cubicBezTo>
                  <a:pt x="688346" y="2873815"/>
                  <a:pt x="673217" y="2891176"/>
                  <a:pt x="687691" y="2892794"/>
                </a:cubicBezTo>
                <a:cubicBezTo>
                  <a:pt x="683187" y="2893756"/>
                  <a:pt x="683187" y="2893756"/>
                  <a:pt x="684149" y="2898260"/>
                </a:cubicBezTo>
                <a:cubicBezTo>
                  <a:pt x="684149" y="2898260"/>
                  <a:pt x="685112" y="2902765"/>
                  <a:pt x="685112" y="2902765"/>
                </a:cubicBezTo>
                <a:cubicBezTo>
                  <a:pt x="686074" y="2907268"/>
                  <a:pt x="682533" y="2912734"/>
                  <a:pt x="683495" y="2917239"/>
                </a:cubicBezTo>
                <a:cubicBezTo>
                  <a:pt x="683495" y="2917239"/>
                  <a:pt x="683495" y="2917239"/>
                  <a:pt x="684457" y="2921742"/>
                </a:cubicBezTo>
                <a:cubicBezTo>
                  <a:pt x="682840" y="2936217"/>
                  <a:pt x="680260" y="2946188"/>
                  <a:pt x="678642" y="2960662"/>
                </a:cubicBezTo>
                <a:cubicBezTo>
                  <a:pt x="679604" y="2965165"/>
                  <a:pt x="679604" y="2965165"/>
                  <a:pt x="679604" y="2965165"/>
                </a:cubicBezTo>
                <a:cubicBezTo>
                  <a:pt x="679604" y="2965165"/>
                  <a:pt x="679604" y="2965165"/>
                  <a:pt x="675101" y="2966128"/>
                </a:cubicBezTo>
                <a:cubicBezTo>
                  <a:pt x="676063" y="2970632"/>
                  <a:pt x="676063" y="2970632"/>
                  <a:pt x="676063" y="2970632"/>
                </a:cubicBezTo>
                <a:cubicBezTo>
                  <a:pt x="677026" y="2975136"/>
                  <a:pt x="677026" y="2975136"/>
                  <a:pt x="677026" y="2975136"/>
                </a:cubicBezTo>
                <a:cubicBezTo>
                  <a:pt x="677026" y="2975136"/>
                  <a:pt x="681529" y="2974174"/>
                  <a:pt x="681529" y="2974174"/>
                </a:cubicBezTo>
                <a:cubicBezTo>
                  <a:pt x="677988" y="2979641"/>
                  <a:pt x="678950" y="2984144"/>
                  <a:pt x="679912" y="2988648"/>
                </a:cubicBezTo>
                <a:cubicBezTo>
                  <a:pt x="679912" y="2988648"/>
                  <a:pt x="678950" y="2984144"/>
                  <a:pt x="678950" y="2984144"/>
                </a:cubicBezTo>
                <a:cubicBezTo>
                  <a:pt x="677332" y="2998618"/>
                  <a:pt x="677332" y="2998618"/>
                  <a:pt x="678295" y="3003123"/>
                </a:cubicBezTo>
                <a:cubicBezTo>
                  <a:pt x="679257" y="3007627"/>
                  <a:pt x="680219" y="3012130"/>
                  <a:pt x="681182" y="3016635"/>
                </a:cubicBezTo>
                <a:cubicBezTo>
                  <a:pt x="681182" y="3016635"/>
                  <a:pt x="677640" y="3022102"/>
                  <a:pt x="677640" y="3022102"/>
                </a:cubicBezTo>
                <a:cubicBezTo>
                  <a:pt x="678602" y="3026605"/>
                  <a:pt x="678602" y="3026605"/>
                  <a:pt x="678602" y="3026605"/>
                </a:cubicBezTo>
                <a:cubicBezTo>
                  <a:pt x="678602" y="3026605"/>
                  <a:pt x="674098" y="3027567"/>
                  <a:pt x="675061" y="3032071"/>
                </a:cubicBezTo>
                <a:cubicBezTo>
                  <a:pt x="675061" y="3032071"/>
                  <a:pt x="676023" y="3036576"/>
                  <a:pt x="676023" y="3036576"/>
                </a:cubicBezTo>
                <a:cubicBezTo>
                  <a:pt x="680527" y="3035613"/>
                  <a:pt x="680527" y="3035613"/>
                  <a:pt x="680527" y="3035613"/>
                </a:cubicBezTo>
                <a:cubicBezTo>
                  <a:pt x="683413" y="3049126"/>
                  <a:pt x="681797" y="3063600"/>
                  <a:pt x="689187" y="3076150"/>
                </a:cubicBezTo>
                <a:cubicBezTo>
                  <a:pt x="688225" y="3071645"/>
                  <a:pt x="688225" y="3071645"/>
                  <a:pt x="683721" y="3072608"/>
                </a:cubicBezTo>
                <a:cubicBezTo>
                  <a:pt x="682759" y="3068104"/>
                  <a:pt x="682759" y="3068104"/>
                  <a:pt x="679217" y="3073570"/>
                </a:cubicBezTo>
                <a:cubicBezTo>
                  <a:pt x="680179" y="3078074"/>
                  <a:pt x="681142" y="3082578"/>
                  <a:pt x="681142" y="3082578"/>
                </a:cubicBezTo>
                <a:cubicBezTo>
                  <a:pt x="682104" y="3087082"/>
                  <a:pt x="682104" y="3087082"/>
                  <a:pt x="682104" y="3087082"/>
                </a:cubicBezTo>
                <a:cubicBezTo>
                  <a:pt x="675982" y="3102520"/>
                  <a:pt x="692382" y="3113145"/>
                  <a:pt x="682718" y="3134047"/>
                </a:cubicBezTo>
                <a:cubicBezTo>
                  <a:pt x="687222" y="3133085"/>
                  <a:pt x="687222" y="3133085"/>
                  <a:pt x="687222" y="3133085"/>
                </a:cubicBezTo>
                <a:cubicBezTo>
                  <a:pt x="682718" y="3134047"/>
                  <a:pt x="682718" y="3134047"/>
                  <a:pt x="683680" y="3138551"/>
                </a:cubicBezTo>
                <a:cubicBezTo>
                  <a:pt x="684642" y="3143056"/>
                  <a:pt x="684642" y="3143056"/>
                  <a:pt x="684642" y="3143056"/>
                </a:cubicBezTo>
                <a:cubicBezTo>
                  <a:pt x="687529" y="3156568"/>
                  <a:pt x="690416" y="3170080"/>
                  <a:pt x="690416" y="3170080"/>
                </a:cubicBezTo>
                <a:cubicBezTo>
                  <a:pt x="689203" y="3180936"/>
                  <a:pt x="691261" y="3169900"/>
                  <a:pt x="694395" y="3173203"/>
                </a:cubicBezTo>
                <a:lnTo>
                  <a:pt x="697712" y="3182366"/>
                </a:lnTo>
                <a:lnTo>
                  <a:pt x="697129" y="3182651"/>
                </a:lnTo>
                <a:lnTo>
                  <a:pt x="691373" y="3182827"/>
                </a:lnTo>
                <a:cubicBezTo>
                  <a:pt x="689925" y="3184314"/>
                  <a:pt x="689280" y="3186806"/>
                  <a:pt x="689762" y="3189059"/>
                </a:cubicBezTo>
                <a:cubicBezTo>
                  <a:pt x="692495" y="3190829"/>
                  <a:pt x="694910" y="3185604"/>
                  <a:pt x="696682" y="3182870"/>
                </a:cubicBezTo>
                <a:lnTo>
                  <a:pt x="697129" y="3182651"/>
                </a:lnTo>
                <a:lnTo>
                  <a:pt x="697807" y="3182630"/>
                </a:lnTo>
                <a:lnTo>
                  <a:pt x="697712" y="3182366"/>
                </a:lnTo>
                <a:lnTo>
                  <a:pt x="698813" y="3181826"/>
                </a:lnTo>
                <a:cubicBezTo>
                  <a:pt x="699335" y="3182893"/>
                  <a:pt x="699655" y="3185767"/>
                  <a:pt x="699731" y="3191637"/>
                </a:cubicBezTo>
                <a:cubicBezTo>
                  <a:pt x="695227" y="3192600"/>
                  <a:pt x="695227" y="3192600"/>
                  <a:pt x="696189" y="3197104"/>
                </a:cubicBezTo>
                <a:cubicBezTo>
                  <a:pt x="696189" y="3197104"/>
                  <a:pt x="697152" y="3201608"/>
                  <a:pt x="697152" y="3201608"/>
                </a:cubicBezTo>
                <a:cubicBezTo>
                  <a:pt x="693610" y="3207074"/>
                  <a:pt x="693610" y="3207074"/>
                  <a:pt x="693610" y="3207074"/>
                </a:cubicBezTo>
                <a:cubicBezTo>
                  <a:pt x="694573" y="3211578"/>
                  <a:pt x="694573" y="3211578"/>
                  <a:pt x="694573" y="3211578"/>
                </a:cubicBezTo>
                <a:cubicBezTo>
                  <a:pt x="694573" y="3211578"/>
                  <a:pt x="695535" y="3216083"/>
                  <a:pt x="696497" y="3220587"/>
                </a:cubicBezTo>
                <a:cubicBezTo>
                  <a:pt x="696497" y="3220587"/>
                  <a:pt x="697460" y="3225091"/>
                  <a:pt x="698422" y="3229595"/>
                </a:cubicBezTo>
                <a:cubicBezTo>
                  <a:pt x="693918" y="3230557"/>
                  <a:pt x="694880" y="3235061"/>
                  <a:pt x="695842" y="3239565"/>
                </a:cubicBezTo>
                <a:cubicBezTo>
                  <a:pt x="692300" y="3245032"/>
                  <a:pt x="692300" y="3245032"/>
                  <a:pt x="693262" y="3249536"/>
                </a:cubicBezTo>
                <a:cubicBezTo>
                  <a:pt x="693262" y="3249536"/>
                  <a:pt x="694224" y="3254039"/>
                  <a:pt x="694224" y="3254039"/>
                </a:cubicBezTo>
                <a:cubicBezTo>
                  <a:pt x="694224" y="3254039"/>
                  <a:pt x="695187" y="3258543"/>
                  <a:pt x="695187" y="3258543"/>
                </a:cubicBezTo>
                <a:cubicBezTo>
                  <a:pt x="690683" y="3259506"/>
                  <a:pt x="690683" y="3259506"/>
                  <a:pt x="690683" y="3259506"/>
                </a:cubicBezTo>
                <a:cubicBezTo>
                  <a:pt x="690683" y="3259506"/>
                  <a:pt x="690683" y="3259506"/>
                  <a:pt x="687141" y="3264972"/>
                </a:cubicBezTo>
                <a:cubicBezTo>
                  <a:pt x="688103" y="3269476"/>
                  <a:pt x="688103" y="3269476"/>
                  <a:pt x="688103" y="3269476"/>
                </a:cubicBezTo>
                <a:cubicBezTo>
                  <a:pt x="693569" y="3273018"/>
                  <a:pt x="693569" y="3273018"/>
                  <a:pt x="693569" y="3273018"/>
                </a:cubicBezTo>
                <a:cubicBezTo>
                  <a:pt x="694532" y="3277522"/>
                  <a:pt x="694532" y="3277522"/>
                  <a:pt x="694532" y="3277522"/>
                </a:cubicBezTo>
                <a:cubicBezTo>
                  <a:pt x="694532" y="3277522"/>
                  <a:pt x="695494" y="3282027"/>
                  <a:pt x="695494" y="3282027"/>
                </a:cubicBezTo>
                <a:cubicBezTo>
                  <a:pt x="696456" y="3286530"/>
                  <a:pt x="697419" y="3291034"/>
                  <a:pt x="698381" y="3295539"/>
                </a:cubicBezTo>
                <a:cubicBezTo>
                  <a:pt x="695802" y="3305508"/>
                  <a:pt x="696764" y="3310013"/>
                  <a:pt x="696764" y="3310013"/>
                </a:cubicBezTo>
                <a:cubicBezTo>
                  <a:pt x="697726" y="3314516"/>
                  <a:pt x="697726" y="3314516"/>
                  <a:pt x="697726" y="3314516"/>
                </a:cubicBezTo>
                <a:cubicBezTo>
                  <a:pt x="698689" y="3319021"/>
                  <a:pt x="698689" y="3319021"/>
                  <a:pt x="699651" y="3323525"/>
                </a:cubicBezTo>
                <a:cubicBezTo>
                  <a:pt x="699651" y="3323525"/>
                  <a:pt x="699651" y="3323525"/>
                  <a:pt x="704154" y="3322563"/>
                </a:cubicBezTo>
                <a:cubicBezTo>
                  <a:pt x="700613" y="3328029"/>
                  <a:pt x="700613" y="3328029"/>
                  <a:pt x="700613" y="3328029"/>
                </a:cubicBezTo>
                <a:cubicBezTo>
                  <a:pt x="700613" y="3328029"/>
                  <a:pt x="701575" y="3332533"/>
                  <a:pt x="702538" y="3337037"/>
                </a:cubicBezTo>
                <a:cubicBezTo>
                  <a:pt x="707349" y="3359557"/>
                  <a:pt x="712815" y="3363099"/>
                  <a:pt x="711198" y="3377573"/>
                </a:cubicBezTo>
                <a:cubicBezTo>
                  <a:pt x="706694" y="3378535"/>
                  <a:pt x="707656" y="3383040"/>
                  <a:pt x="707656" y="3383040"/>
                </a:cubicBezTo>
                <a:cubicBezTo>
                  <a:pt x="707656" y="3383040"/>
                  <a:pt x="708618" y="3387543"/>
                  <a:pt x="708618" y="3387543"/>
                </a:cubicBezTo>
                <a:cubicBezTo>
                  <a:pt x="713122" y="3386581"/>
                  <a:pt x="713122" y="3386581"/>
                  <a:pt x="713122" y="3386581"/>
                </a:cubicBezTo>
                <a:cubicBezTo>
                  <a:pt x="710543" y="3396552"/>
                  <a:pt x="712467" y="3405560"/>
                  <a:pt x="713430" y="3410064"/>
                </a:cubicBezTo>
                <a:cubicBezTo>
                  <a:pt x="714392" y="3414569"/>
                  <a:pt x="714392" y="3414569"/>
                  <a:pt x="714392" y="3414569"/>
                </a:cubicBezTo>
                <a:cubicBezTo>
                  <a:pt x="715354" y="3419072"/>
                  <a:pt x="715354" y="3419072"/>
                  <a:pt x="719858" y="3418109"/>
                </a:cubicBezTo>
                <a:cubicBezTo>
                  <a:pt x="722745" y="3431621"/>
                  <a:pt x="724670" y="3440630"/>
                  <a:pt x="722090" y="3450600"/>
                </a:cubicBezTo>
                <a:cubicBezTo>
                  <a:pt x="726594" y="3449638"/>
                  <a:pt x="726594" y="3449638"/>
                  <a:pt x="726594" y="3449638"/>
                </a:cubicBezTo>
                <a:cubicBezTo>
                  <a:pt x="730443" y="3467654"/>
                  <a:pt x="730443" y="3467654"/>
                  <a:pt x="730443" y="3467654"/>
                </a:cubicBezTo>
                <a:cubicBezTo>
                  <a:pt x="730443" y="3467654"/>
                  <a:pt x="730443" y="3467654"/>
                  <a:pt x="726902" y="3473121"/>
                </a:cubicBezTo>
                <a:cubicBezTo>
                  <a:pt x="724977" y="3464112"/>
                  <a:pt x="719510" y="3460571"/>
                  <a:pt x="716932" y="3470541"/>
                </a:cubicBezTo>
                <a:cubicBezTo>
                  <a:pt x="724977" y="3464112"/>
                  <a:pt x="725284" y="3487595"/>
                  <a:pt x="729788" y="3486633"/>
                </a:cubicBezTo>
                <a:cubicBezTo>
                  <a:pt x="738449" y="3527169"/>
                  <a:pt x="736524" y="3518161"/>
                  <a:pt x="749689" y="3557735"/>
                </a:cubicBezTo>
                <a:cubicBezTo>
                  <a:pt x="749689" y="3557735"/>
                  <a:pt x="745185" y="3558698"/>
                  <a:pt x="745185" y="3558698"/>
                </a:cubicBezTo>
                <a:cubicBezTo>
                  <a:pt x="746147" y="3563202"/>
                  <a:pt x="746147" y="3563202"/>
                  <a:pt x="747109" y="3567705"/>
                </a:cubicBezTo>
                <a:cubicBezTo>
                  <a:pt x="752883" y="3594729"/>
                  <a:pt x="754807" y="3603738"/>
                  <a:pt x="758656" y="3621755"/>
                </a:cubicBezTo>
                <a:cubicBezTo>
                  <a:pt x="758656" y="3621755"/>
                  <a:pt x="758656" y="3621755"/>
                  <a:pt x="759619" y="3626258"/>
                </a:cubicBezTo>
                <a:cubicBezTo>
                  <a:pt x="759619" y="3626258"/>
                  <a:pt x="759619" y="3626258"/>
                  <a:pt x="760581" y="3630762"/>
                </a:cubicBezTo>
                <a:cubicBezTo>
                  <a:pt x="762812" y="3663253"/>
                  <a:pt x="765085" y="3629800"/>
                  <a:pt x="773438" y="3646854"/>
                </a:cubicBezTo>
                <a:cubicBezTo>
                  <a:pt x="768934" y="3647816"/>
                  <a:pt x="762812" y="3663253"/>
                  <a:pt x="770859" y="3656824"/>
                </a:cubicBezTo>
                <a:cubicBezTo>
                  <a:pt x="771821" y="3661329"/>
                  <a:pt x="771821" y="3661329"/>
                  <a:pt x="771821" y="3661329"/>
                </a:cubicBezTo>
                <a:cubicBezTo>
                  <a:pt x="771821" y="3661329"/>
                  <a:pt x="771821" y="3661329"/>
                  <a:pt x="772783" y="3665832"/>
                </a:cubicBezTo>
                <a:cubicBezTo>
                  <a:pt x="768279" y="3666794"/>
                  <a:pt x="773745" y="3670336"/>
                  <a:pt x="773745" y="3670336"/>
                </a:cubicBezTo>
                <a:cubicBezTo>
                  <a:pt x="777595" y="3688353"/>
                  <a:pt x="773090" y="3689315"/>
                  <a:pt x="768586" y="3690277"/>
                </a:cubicBezTo>
                <a:cubicBezTo>
                  <a:pt x="772435" y="3708294"/>
                  <a:pt x="782406" y="3710872"/>
                  <a:pt x="779826" y="3720843"/>
                </a:cubicBezTo>
                <a:cubicBezTo>
                  <a:pt x="786255" y="3728889"/>
                  <a:pt x="789142" y="3742401"/>
                  <a:pt x="798149" y="3740476"/>
                </a:cubicBezTo>
                <a:cubicBezTo>
                  <a:pt x="795570" y="3750447"/>
                  <a:pt x="803923" y="3767501"/>
                  <a:pt x="793953" y="3764922"/>
                </a:cubicBezTo>
                <a:cubicBezTo>
                  <a:pt x="802306" y="3781975"/>
                  <a:pt x="802961" y="3762997"/>
                  <a:pt x="803268" y="3786479"/>
                </a:cubicBezTo>
                <a:cubicBezTo>
                  <a:pt x="804230" y="3790984"/>
                  <a:pt x="809697" y="3794526"/>
                  <a:pt x="815163" y="3798067"/>
                </a:cubicBezTo>
                <a:cubicBezTo>
                  <a:pt x="804230" y="3790984"/>
                  <a:pt x="818357" y="3835062"/>
                  <a:pt x="832177" y="3855657"/>
                </a:cubicBezTo>
                <a:cubicBezTo>
                  <a:pt x="829598" y="3865628"/>
                  <a:pt x="828635" y="3861124"/>
                  <a:pt x="823168" y="3857582"/>
                </a:cubicBezTo>
                <a:cubicBezTo>
                  <a:pt x="829598" y="3865628"/>
                  <a:pt x="830560" y="3870131"/>
                  <a:pt x="835064" y="3869169"/>
                </a:cubicBezTo>
                <a:cubicBezTo>
                  <a:pt x="827018" y="3875598"/>
                  <a:pt x="836026" y="3873673"/>
                  <a:pt x="834409" y="3888148"/>
                </a:cubicBezTo>
                <a:cubicBezTo>
                  <a:pt x="840837" y="3896193"/>
                  <a:pt x="837951" y="3882681"/>
                  <a:pt x="849190" y="3913248"/>
                </a:cubicBezTo>
                <a:lnTo>
                  <a:pt x="845537" y="3910175"/>
                </a:lnTo>
                <a:lnTo>
                  <a:pt x="841800" y="3900698"/>
                </a:lnTo>
                <a:cubicBezTo>
                  <a:pt x="842281" y="3902950"/>
                  <a:pt x="843003" y="3906328"/>
                  <a:pt x="844166" y="3909023"/>
                </a:cubicBezTo>
                <a:lnTo>
                  <a:pt x="845537" y="3910175"/>
                </a:lnTo>
                <a:lnTo>
                  <a:pt x="852077" y="3926760"/>
                </a:lnTo>
                <a:cubicBezTo>
                  <a:pt x="846611" y="3923218"/>
                  <a:pt x="842107" y="3924181"/>
                  <a:pt x="838565" y="3929646"/>
                </a:cubicBezTo>
                <a:cubicBezTo>
                  <a:pt x="827325" y="3899080"/>
                  <a:pt x="824438" y="3885568"/>
                  <a:pt x="808694" y="3855965"/>
                </a:cubicBezTo>
                <a:cubicBezTo>
                  <a:pt x="800649" y="3862393"/>
                  <a:pt x="792295" y="3845339"/>
                  <a:pt x="782980" y="3823781"/>
                </a:cubicBezTo>
                <a:cubicBezTo>
                  <a:pt x="776551" y="3815736"/>
                  <a:pt x="775588" y="3811232"/>
                  <a:pt x="773664" y="3802224"/>
                </a:cubicBezTo>
                <a:cubicBezTo>
                  <a:pt x="772702" y="3797720"/>
                  <a:pt x="770777" y="3788711"/>
                  <a:pt x="769815" y="3784208"/>
                </a:cubicBezTo>
                <a:cubicBezTo>
                  <a:pt x="766274" y="3789673"/>
                  <a:pt x="761154" y="3743671"/>
                  <a:pt x="756958" y="3768116"/>
                </a:cubicBezTo>
                <a:lnTo>
                  <a:pt x="750222" y="3736587"/>
                </a:lnTo>
                <a:cubicBezTo>
                  <a:pt x="744449" y="3709563"/>
                  <a:pt x="760192" y="3739167"/>
                  <a:pt x="751840" y="3722113"/>
                </a:cubicBezTo>
                <a:cubicBezTo>
                  <a:pt x="750877" y="3717608"/>
                  <a:pt x="749915" y="3713105"/>
                  <a:pt x="748953" y="3708601"/>
                </a:cubicBezTo>
                <a:cubicBezTo>
                  <a:pt x="748953" y="3708601"/>
                  <a:pt x="747991" y="3704096"/>
                  <a:pt x="747991" y="3704096"/>
                </a:cubicBezTo>
                <a:cubicBezTo>
                  <a:pt x="747991" y="3704096"/>
                  <a:pt x="747991" y="3704096"/>
                  <a:pt x="747028" y="3699593"/>
                </a:cubicBezTo>
                <a:cubicBezTo>
                  <a:pt x="747991" y="3704096"/>
                  <a:pt x="747991" y="3704096"/>
                  <a:pt x="752494" y="3703134"/>
                </a:cubicBezTo>
                <a:cubicBezTo>
                  <a:pt x="744142" y="3686081"/>
                  <a:pt x="744142" y="3686081"/>
                  <a:pt x="744142" y="3686081"/>
                </a:cubicBezTo>
                <a:cubicBezTo>
                  <a:pt x="747683" y="3680614"/>
                  <a:pt x="747683" y="3680614"/>
                  <a:pt x="747683" y="3680614"/>
                </a:cubicBezTo>
                <a:cubicBezTo>
                  <a:pt x="747683" y="3680614"/>
                  <a:pt x="747683" y="3680614"/>
                  <a:pt x="746720" y="3676110"/>
                </a:cubicBezTo>
                <a:cubicBezTo>
                  <a:pt x="745758" y="3671606"/>
                  <a:pt x="745758" y="3671606"/>
                  <a:pt x="745758" y="3671606"/>
                </a:cubicBezTo>
                <a:cubicBezTo>
                  <a:pt x="744796" y="3667102"/>
                  <a:pt x="740292" y="3668064"/>
                  <a:pt x="740292" y="3668064"/>
                </a:cubicBezTo>
                <a:cubicBezTo>
                  <a:pt x="739984" y="3644582"/>
                  <a:pt x="735481" y="3645544"/>
                  <a:pt x="734519" y="3641040"/>
                </a:cubicBezTo>
                <a:cubicBezTo>
                  <a:pt x="734519" y="3641040"/>
                  <a:pt x="729052" y="3637498"/>
                  <a:pt x="729052" y="3637498"/>
                </a:cubicBezTo>
                <a:cubicBezTo>
                  <a:pt x="726165" y="3623986"/>
                  <a:pt x="727783" y="3609512"/>
                  <a:pt x="723279" y="3610474"/>
                </a:cubicBezTo>
                <a:cubicBezTo>
                  <a:pt x="722316" y="3605970"/>
                  <a:pt x="722316" y="3605970"/>
                  <a:pt x="722316" y="3605970"/>
                </a:cubicBezTo>
                <a:cubicBezTo>
                  <a:pt x="722316" y="3605970"/>
                  <a:pt x="721354" y="3601465"/>
                  <a:pt x="721354" y="3601465"/>
                </a:cubicBezTo>
                <a:cubicBezTo>
                  <a:pt x="717812" y="3606932"/>
                  <a:pt x="717812" y="3606932"/>
                  <a:pt x="717812" y="3606932"/>
                </a:cubicBezTo>
                <a:cubicBezTo>
                  <a:pt x="722972" y="3586991"/>
                  <a:pt x="710769" y="3551922"/>
                  <a:pt x="707227" y="3557387"/>
                </a:cubicBezTo>
                <a:cubicBezTo>
                  <a:pt x="712694" y="3560929"/>
                  <a:pt x="709152" y="3566396"/>
                  <a:pt x="710114" y="3570900"/>
                </a:cubicBezTo>
                <a:cubicBezTo>
                  <a:pt x="708190" y="3561892"/>
                  <a:pt x="702723" y="3558350"/>
                  <a:pt x="702723" y="3558350"/>
                </a:cubicBezTo>
                <a:cubicBezTo>
                  <a:pt x="705610" y="3571863"/>
                  <a:pt x="705610" y="3571863"/>
                  <a:pt x="705610" y="3571863"/>
                </a:cubicBezTo>
                <a:cubicBezTo>
                  <a:pt x="705610" y="3571863"/>
                  <a:pt x="701106" y="3572825"/>
                  <a:pt x="700144" y="3568320"/>
                </a:cubicBezTo>
                <a:cubicBezTo>
                  <a:pt x="696602" y="3573787"/>
                  <a:pt x="697564" y="3578290"/>
                  <a:pt x="702068" y="3577328"/>
                </a:cubicBezTo>
                <a:cubicBezTo>
                  <a:pt x="702068" y="3577328"/>
                  <a:pt x="702068" y="3577328"/>
                  <a:pt x="703031" y="3581832"/>
                </a:cubicBezTo>
                <a:cubicBezTo>
                  <a:pt x="696909" y="3597269"/>
                  <a:pt x="688863" y="3603698"/>
                  <a:pt x="695599" y="3635226"/>
                </a:cubicBezTo>
                <a:cubicBezTo>
                  <a:pt x="696561" y="3639730"/>
                  <a:pt x="696561" y="3639730"/>
                  <a:pt x="697524" y="3644234"/>
                </a:cubicBezTo>
                <a:cubicBezTo>
                  <a:pt x="692057" y="3640692"/>
                  <a:pt x="692057" y="3640692"/>
                  <a:pt x="687553" y="3641655"/>
                </a:cubicBezTo>
                <a:cubicBezTo>
                  <a:pt x="686591" y="3637151"/>
                  <a:pt x="686591" y="3637151"/>
                  <a:pt x="685628" y="3632647"/>
                </a:cubicBezTo>
                <a:cubicBezTo>
                  <a:pt x="681125" y="3633609"/>
                  <a:pt x="680163" y="3629105"/>
                  <a:pt x="681125" y="3633609"/>
                </a:cubicBezTo>
                <a:cubicBezTo>
                  <a:pt x="681125" y="3633609"/>
                  <a:pt x="682087" y="3638113"/>
                  <a:pt x="682087" y="3638113"/>
                </a:cubicBezTo>
                <a:cubicBezTo>
                  <a:pt x="670847" y="3607547"/>
                  <a:pt x="672465" y="3593073"/>
                  <a:pt x="660262" y="3558002"/>
                </a:cubicBezTo>
                <a:cubicBezTo>
                  <a:pt x="665729" y="3561544"/>
                  <a:pt x="666691" y="3566048"/>
                  <a:pt x="665729" y="3561544"/>
                </a:cubicBezTo>
                <a:cubicBezTo>
                  <a:pt x="665729" y="3561544"/>
                  <a:pt x="669270" y="3556078"/>
                  <a:pt x="669270" y="3556078"/>
                </a:cubicBezTo>
                <a:lnTo>
                  <a:pt x="671194" y="3565085"/>
                </a:lnTo>
                <a:cubicBezTo>
                  <a:pt x="670887" y="3541603"/>
                  <a:pt x="668001" y="3528091"/>
                  <a:pt x="660609" y="3515542"/>
                </a:cubicBezTo>
                <a:cubicBezTo>
                  <a:pt x="660609" y="3515542"/>
                  <a:pt x="660609" y="3515542"/>
                  <a:pt x="665114" y="3514579"/>
                </a:cubicBezTo>
                <a:lnTo>
                  <a:pt x="664152" y="3510075"/>
                </a:lnTo>
                <a:cubicBezTo>
                  <a:pt x="663189" y="3505570"/>
                  <a:pt x="663189" y="3505570"/>
                  <a:pt x="662227" y="3501067"/>
                </a:cubicBezTo>
                <a:cubicBezTo>
                  <a:pt x="655798" y="3493021"/>
                  <a:pt x="656454" y="3474043"/>
                  <a:pt x="655491" y="3469539"/>
                </a:cubicBezTo>
                <a:cubicBezTo>
                  <a:pt x="655491" y="3469539"/>
                  <a:pt x="654529" y="3465034"/>
                  <a:pt x="654529" y="3465034"/>
                </a:cubicBezTo>
                <a:cubicBezTo>
                  <a:pt x="653567" y="3460530"/>
                  <a:pt x="653567" y="3460530"/>
                  <a:pt x="653567" y="3460530"/>
                </a:cubicBezTo>
                <a:cubicBezTo>
                  <a:pt x="646175" y="3447980"/>
                  <a:pt x="644906" y="3419994"/>
                  <a:pt x="639439" y="3416453"/>
                </a:cubicBezTo>
                <a:cubicBezTo>
                  <a:pt x="639439" y="3416453"/>
                  <a:pt x="638477" y="3411948"/>
                  <a:pt x="638477" y="3411948"/>
                </a:cubicBezTo>
                <a:cubicBezTo>
                  <a:pt x="638477" y="3411948"/>
                  <a:pt x="637515" y="3407444"/>
                  <a:pt x="637515" y="3407444"/>
                </a:cubicBezTo>
                <a:cubicBezTo>
                  <a:pt x="636552" y="3402940"/>
                  <a:pt x="635590" y="3398436"/>
                  <a:pt x="635590" y="3398436"/>
                </a:cubicBezTo>
                <a:cubicBezTo>
                  <a:pt x="631087" y="3399398"/>
                  <a:pt x="631087" y="3399398"/>
                  <a:pt x="633012" y="3408406"/>
                </a:cubicBezTo>
                <a:cubicBezTo>
                  <a:pt x="633012" y="3408406"/>
                  <a:pt x="628507" y="3409369"/>
                  <a:pt x="629469" y="3413873"/>
                </a:cubicBezTo>
                <a:cubicBezTo>
                  <a:pt x="632049" y="3403902"/>
                  <a:pt x="626583" y="3400361"/>
                  <a:pt x="625620" y="3395856"/>
                </a:cubicBezTo>
                <a:cubicBezTo>
                  <a:pt x="630125" y="3394894"/>
                  <a:pt x="630125" y="3394894"/>
                  <a:pt x="630125" y="3394894"/>
                </a:cubicBezTo>
                <a:cubicBezTo>
                  <a:pt x="630125" y="3394894"/>
                  <a:pt x="629163" y="3390391"/>
                  <a:pt x="629163" y="3390391"/>
                </a:cubicBezTo>
                <a:cubicBezTo>
                  <a:pt x="628200" y="3385887"/>
                  <a:pt x="628200" y="3385887"/>
                  <a:pt x="628200" y="3385887"/>
                </a:cubicBezTo>
                <a:cubicBezTo>
                  <a:pt x="623696" y="3386849"/>
                  <a:pt x="623696" y="3386849"/>
                  <a:pt x="623696" y="3386849"/>
                </a:cubicBezTo>
                <a:cubicBezTo>
                  <a:pt x="619847" y="3368832"/>
                  <a:pt x="625314" y="3372374"/>
                  <a:pt x="627892" y="3362404"/>
                </a:cubicBezTo>
                <a:cubicBezTo>
                  <a:pt x="623389" y="3363366"/>
                  <a:pt x="620502" y="3349854"/>
                  <a:pt x="615998" y="3350816"/>
                </a:cubicBezTo>
                <a:cubicBezTo>
                  <a:pt x="623389" y="3363366"/>
                  <a:pt x="610839" y="3370757"/>
                  <a:pt x="618229" y="3383307"/>
                </a:cubicBezTo>
                <a:cubicBezTo>
                  <a:pt x="620809" y="3373337"/>
                  <a:pt x="621771" y="3377840"/>
                  <a:pt x="623696" y="3386849"/>
                </a:cubicBezTo>
                <a:cubicBezTo>
                  <a:pt x="619192" y="3387811"/>
                  <a:pt x="619192" y="3387811"/>
                  <a:pt x="619192" y="3387811"/>
                </a:cubicBezTo>
                <a:cubicBezTo>
                  <a:pt x="619192" y="3387811"/>
                  <a:pt x="619192" y="3387811"/>
                  <a:pt x="620154" y="3392315"/>
                </a:cubicBezTo>
                <a:cubicBezTo>
                  <a:pt x="620154" y="3392315"/>
                  <a:pt x="621116" y="3396819"/>
                  <a:pt x="621116" y="3396819"/>
                </a:cubicBezTo>
                <a:cubicBezTo>
                  <a:pt x="625620" y="3395856"/>
                  <a:pt x="625620" y="3395856"/>
                  <a:pt x="625620" y="3395856"/>
                </a:cubicBezTo>
                <a:cubicBezTo>
                  <a:pt x="628354" y="3397627"/>
                  <a:pt x="628190" y="3402373"/>
                  <a:pt x="628026" y="3407116"/>
                </a:cubicBezTo>
                <a:lnTo>
                  <a:pt x="629469" y="3413873"/>
                </a:lnTo>
                <a:lnTo>
                  <a:pt x="630432" y="3418377"/>
                </a:lnTo>
                <a:cubicBezTo>
                  <a:pt x="625927" y="3419340"/>
                  <a:pt x="625927" y="3419340"/>
                  <a:pt x="625927" y="3419340"/>
                </a:cubicBezTo>
                <a:cubicBezTo>
                  <a:pt x="625927" y="3419340"/>
                  <a:pt x="625927" y="3419340"/>
                  <a:pt x="626889" y="3423843"/>
                </a:cubicBezTo>
                <a:cubicBezTo>
                  <a:pt x="627852" y="3428347"/>
                  <a:pt x="627852" y="3428347"/>
                  <a:pt x="627852" y="3428347"/>
                </a:cubicBezTo>
                <a:cubicBezTo>
                  <a:pt x="631047" y="3465341"/>
                  <a:pt x="646135" y="3513924"/>
                  <a:pt x="654488" y="3530978"/>
                </a:cubicBezTo>
                <a:cubicBezTo>
                  <a:pt x="654488" y="3530978"/>
                  <a:pt x="654488" y="3530978"/>
                  <a:pt x="649984" y="3531940"/>
                </a:cubicBezTo>
                <a:cubicBezTo>
                  <a:pt x="649984" y="3531940"/>
                  <a:pt x="650946" y="3536445"/>
                  <a:pt x="651908" y="3540948"/>
                </a:cubicBezTo>
                <a:cubicBezTo>
                  <a:pt x="661224" y="3562507"/>
                  <a:pt x="654795" y="3554460"/>
                  <a:pt x="655758" y="3558965"/>
                </a:cubicBezTo>
                <a:cubicBezTo>
                  <a:pt x="663149" y="3571514"/>
                  <a:pt x="675658" y="3630067"/>
                  <a:pt x="671154" y="3631029"/>
                </a:cubicBezTo>
                <a:cubicBezTo>
                  <a:pt x="680470" y="3652588"/>
                  <a:pt x="676927" y="3658053"/>
                  <a:pt x="691054" y="3702132"/>
                </a:cubicBezTo>
                <a:cubicBezTo>
                  <a:pt x="693941" y="3715644"/>
                  <a:pt x="692324" y="3730118"/>
                  <a:pt x="695211" y="3743630"/>
                </a:cubicBezTo>
                <a:cubicBezTo>
                  <a:pt x="692632" y="3753601"/>
                  <a:pt x="687165" y="3750059"/>
                  <a:pt x="689090" y="3759068"/>
                </a:cubicBezTo>
                <a:cubicBezTo>
                  <a:pt x="685855" y="3788016"/>
                  <a:pt x="699019" y="3827590"/>
                  <a:pt x="700289" y="3855577"/>
                </a:cubicBezTo>
                <a:cubicBezTo>
                  <a:pt x="701251" y="3860081"/>
                  <a:pt x="694823" y="3852035"/>
                  <a:pt x="693861" y="3847531"/>
                </a:cubicBezTo>
                <a:cubicBezTo>
                  <a:pt x="692243" y="3862005"/>
                  <a:pt x="703791" y="3916054"/>
                  <a:pt x="687392" y="3905429"/>
                </a:cubicBezTo>
                <a:cubicBezTo>
                  <a:pt x="680963" y="3897383"/>
                  <a:pt x="680963" y="3897383"/>
                  <a:pt x="680963" y="3897383"/>
                </a:cubicBezTo>
                <a:cubicBezTo>
                  <a:pt x="682887" y="3906391"/>
                  <a:pt x="682887" y="3906391"/>
                  <a:pt x="682887" y="3906391"/>
                </a:cubicBezTo>
                <a:cubicBezTo>
                  <a:pt x="670993" y="3894803"/>
                  <a:pt x="666181" y="3872282"/>
                  <a:pt x="655904" y="3846221"/>
                </a:cubicBezTo>
                <a:cubicBezTo>
                  <a:pt x="653017" y="3832709"/>
                  <a:pt x="650130" y="3819197"/>
                  <a:pt x="647550" y="3829168"/>
                </a:cubicBezTo>
                <a:cubicBezTo>
                  <a:pt x="646588" y="3824663"/>
                  <a:pt x="646588" y="3824663"/>
                  <a:pt x="646588" y="3824663"/>
                </a:cubicBezTo>
                <a:cubicBezTo>
                  <a:pt x="642083" y="3825626"/>
                  <a:pt x="642083" y="3825626"/>
                  <a:pt x="642083" y="3825626"/>
                </a:cubicBezTo>
                <a:cubicBezTo>
                  <a:pt x="633076" y="3827550"/>
                  <a:pt x="639197" y="3812114"/>
                  <a:pt x="637272" y="3803105"/>
                </a:cubicBezTo>
                <a:cubicBezTo>
                  <a:pt x="634693" y="3813076"/>
                  <a:pt x="625377" y="3791517"/>
                  <a:pt x="628264" y="3805029"/>
                </a:cubicBezTo>
                <a:cubicBezTo>
                  <a:pt x="633731" y="3808571"/>
                  <a:pt x="635655" y="3817579"/>
                  <a:pt x="631151" y="3818541"/>
                </a:cubicBezTo>
                <a:cubicBezTo>
                  <a:pt x="636618" y="3822083"/>
                  <a:pt x="638542" y="3831092"/>
                  <a:pt x="641429" y="3844604"/>
                </a:cubicBezTo>
                <a:cubicBezTo>
                  <a:pt x="630803" y="3861003"/>
                  <a:pt x="638809" y="3920518"/>
                  <a:pt x="653897" y="3969100"/>
                </a:cubicBezTo>
                <a:cubicBezTo>
                  <a:pt x="650356" y="3974566"/>
                  <a:pt x="650356" y="3974566"/>
                  <a:pt x="646814" y="3980033"/>
                </a:cubicBezTo>
                <a:cubicBezTo>
                  <a:pt x="641347" y="3976491"/>
                  <a:pt x="640385" y="3971986"/>
                  <a:pt x="639423" y="3967483"/>
                </a:cubicBezTo>
                <a:cubicBezTo>
                  <a:pt x="639423" y="3967483"/>
                  <a:pt x="638461" y="3962979"/>
                  <a:pt x="638461" y="3962979"/>
                </a:cubicBezTo>
                <a:cubicBezTo>
                  <a:pt x="638461" y="3962979"/>
                  <a:pt x="632995" y="3959436"/>
                  <a:pt x="632995" y="3959436"/>
                </a:cubicBezTo>
                <a:cubicBezTo>
                  <a:pt x="632995" y="3959436"/>
                  <a:pt x="632995" y="3959436"/>
                  <a:pt x="633958" y="3963941"/>
                </a:cubicBezTo>
                <a:cubicBezTo>
                  <a:pt x="633958" y="3963941"/>
                  <a:pt x="634920" y="3968445"/>
                  <a:pt x="634920" y="3968445"/>
                </a:cubicBezTo>
                <a:cubicBezTo>
                  <a:pt x="634920" y="3968445"/>
                  <a:pt x="629453" y="3964903"/>
                  <a:pt x="628491" y="3960399"/>
                </a:cubicBezTo>
                <a:cubicBezTo>
                  <a:pt x="626566" y="3951391"/>
                  <a:pt x="625604" y="3946887"/>
                  <a:pt x="623679" y="3937879"/>
                </a:cubicBezTo>
                <a:lnTo>
                  <a:pt x="631167" y="3950879"/>
                </a:lnTo>
                <a:lnTo>
                  <a:pt x="632033" y="3954933"/>
                </a:lnTo>
                <a:cubicBezTo>
                  <a:pt x="637979" y="3960727"/>
                  <a:pt x="636373" y="3958715"/>
                  <a:pt x="633038" y="3954129"/>
                </a:cubicBezTo>
                <a:lnTo>
                  <a:pt x="631167" y="3950879"/>
                </a:lnTo>
                <a:lnTo>
                  <a:pt x="629507" y="3943110"/>
                </a:lnTo>
                <a:cubicBezTo>
                  <a:pt x="629146" y="3941420"/>
                  <a:pt x="629146" y="3941420"/>
                  <a:pt x="629146" y="3941420"/>
                </a:cubicBezTo>
                <a:cubicBezTo>
                  <a:pt x="629146" y="3941420"/>
                  <a:pt x="633649" y="3940458"/>
                  <a:pt x="633649" y="3940458"/>
                </a:cubicBezTo>
                <a:cubicBezTo>
                  <a:pt x="633649" y="3940458"/>
                  <a:pt x="633649" y="3940458"/>
                  <a:pt x="632687" y="3935955"/>
                </a:cubicBezTo>
                <a:cubicBezTo>
                  <a:pt x="632687" y="3935955"/>
                  <a:pt x="631725" y="3931450"/>
                  <a:pt x="631725" y="3931450"/>
                </a:cubicBezTo>
                <a:cubicBezTo>
                  <a:pt x="628184" y="3936917"/>
                  <a:pt x="627222" y="3932412"/>
                  <a:pt x="627222" y="3932412"/>
                </a:cubicBezTo>
                <a:cubicBezTo>
                  <a:pt x="626259" y="3927908"/>
                  <a:pt x="625297" y="3923405"/>
                  <a:pt x="620793" y="3924367"/>
                </a:cubicBezTo>
                <a:cubicBezTo>
                  <a:pt x="619830" y="3919863"/>
                  <a:pt x="619830" y="3919863"/>
                  <a:pt x="619830" y="3919863"/>
                </a:cubicBezTo>
                <a:cubicBezTo>
                  <a:pt x="624335" y="3918900"/>
                  <a:pt x="623372" y="3914396"/>
                  <a:pt x="618868" y="3915358"/>
                </a:cubicBezTo>
                <a:cubicBezTo>
                  <a:pt x="617906" y="3910855"/>
                  <a:pt x="615741" y="3900721"/>
                  <a:pt x="614177" y="3893402"/>
                </a:cubicBezTo>
                <a:lnTo>
                  <a:pt x="613094" y="3888334"/>
                </a:lnTo>
                <a:cubicBezTo>
                  <a:pt x="615019" y="3897343"/>
                  <a:pt x="613401" y="3911817"/>
                  <a:pt x="613401" y="3911817"/>
                </a:cubicBezTo>
                <a:cubicBezTo>
                  <a:pt x="610515" y="3898305"/>
                  <a:pt x="603124" y="3885754"/>
                  <a:pt x="600237" y="3872242"/>
                </a:cubicBezTo>
                <a:cubicBezTo>
                  <a:pt x="590922" y="3850685"/>
                  <a:pt x="591229" y="3874167"/>
                  <a:pt x="579335" y="3862579"/>
                </a:cubicBezTo>
                <a:cubicBezTo>
                  <a:pt x="569056" y="3836517"/>
                  <a:pt x="563590" y="3832975"/>
                  <a:pt x="556854" y="3801448"/>
                </a:cubicBezTo>
                <a:cubicBezTo>
                  <a:pt x="553312" y="3806914"/>
                  <a:pt x="555236" y="3815922"/>
                  <a:pt x="558123" y="3829434"/>
                </a:cubicBezTo>
                <a:cubicBezTo>
                  <a:pt x="557161" y="3824930"/>
                  <a:pt x="550733" y="3816885"/>
                  <a:pt x="546884" y="3798868"/>
                </a:cubicBezTo>
                <a:cubicBezTo>
                  <a:pt x="543342" y="3804335"/>
                  <a:pt x="538838" y="3805297"/>
                  <a:pt x="542686" y="3823313"/>
                </a:cubicBezTo>
                <a:cubicBezTo>
                  <a:pt x="541724" y="3818809"/>
                  <a:pt x="541724" y="3818809"/>
                  <a:pt x="541724" y="3818809"/>
                </a:cubicBezTo>
                <a:cubicBezTo>
                  <a:pt x="520861" y="3743202"/>
                  <a:pt x="504503" y="3666633"/>
                  <a:pt x="488144" y="3590064"/>
                </a:cubicBezTo>
                <a:cubicBezTo>
                  <a:pt x="486220" y="3581057"/>
                  <a:pt x="484295" y="3572049"/>
                  <a:pt x="482371" y="3563040"/>
                </a:cubicBezTo>
                <a:cubicBezTo>
                  <a:pt x="407490" y="3121615"/>
                  <a:pt x="444750" y="2678088"/>
                  <a:pt x="578133" y="2267918"/>
                </a:cubicBezTo>
                <a:lnTo>
                  <a:pt x="592980" y="2227702"/>
                </a:lnTo>
                <a:lnTo>
                  <a:pt x="600194" y="2211410"/>
                </a:lnTo>
                <a:lnTo>
                  <a:pt x="638131" y="2105404"/>
                </a:lnTo>
                <a:lnTo>
                  <a:pt x="652761" y="2065777"/>
                </a:lnTo>
                <a:cubicBezTo>
                  <a:pt x="762747" y="1800400"/>
                  <a:pt x="914268" y="1552475"/>
                  <a:pt x="1102577" y="1332509"/>
                </a:cubicBezTo>
                <a:close/>
                <a:moveTo>
                  <a:pt x="1683816" y="1083716"/>
                </a:moveTo>
                <a:lnTo>
                  <a:pt x="1679236" y="1086770"/>
                </a:lnTo>
                <a:lnTo>
                  <a:pt x="1682424" y="1084298"/>
                </a:lnTo>
                <a:close/>
                <a:moveTo>
                  <a:pt x="3808051" y="599460"/>
                </a:moveTo>
                <a:lnTo>
                  <a:pt x="3814670" y="600728"/>
                </a:lnTo>
                <a:lnTo>
                  <a:pt x="3819307" y="603027"/>
                </a:lnTo>
                <a:close/>
                <a:moveTo>
                  <a:pt x="1626222" y="1047191"/>
                </a:moveTo>
                <a:lnTo>
                  <a:pt x="1626514" y="1048557"/>
                </a:lnTo>
                <a:cubicBezTo>
                  <a:pt x="1626514" y="1048557"/>
                  <a:pt x="1626514" y="1048557"/>
                  <a:pt x="1622009" y="1049520"/>
                </a:cubicBezTo>
                <a:close/>
                <a:moveTo>
                  <a:pt x="3198980" y="688397"/>
                </a:moveTo>
                <a:cubicBezTo>
                  <a:pt x="3198171" y="688055"/>
                  <a:pt x="3199015" y="687874"/>
                  <a:pt x="3202634" y="688279"/>
                </a:cubicBezTo>
                <a:lnTo>
                  <a:pt x="3199068" y="688412"/>
                </a:lnTo>
                <a:close/>
                <a:moveTo>
                  <a:pt x="1688956" y="988120"/>
                </a:moveTo>
                <a:cubicBezTo>
                  <a:pt x="1688956" y="988120"/>
                  <a:pt x="1693460" y="987158"/>
                  <a:pt x="1697964" y="986196"/>
                </a:cubicBezTo>
                <a:cubicBezTo>
                  <a:pt x="1694422" y="991662"/>
                  <a:pt x="1694422" y="991662"/>
                  <a:pt x="1694422" y="991662"/>
                </a:cubicBezTo>
                <a:cubicBezTo>
                  <a:pt x="1695385" y="996167"/>
                  <a:pt x="1699889" y="995204"/>
                  <a:pt x="1703431" y="989738"/>
                </a:cubicBezTo>
                <a:cubicBezTo>
                  <a:pt x="1692325" y="1003884"/>
                  <a:pt x="1681622" y="1014413"/>
                  <a:pt x="1668870" y="1023613"/>
                </a:cubicBezTo>
                <a:lnTo>
                  <a:pt x="1626222" y="1047191"/>
                </a:lnTo>
                <a:lnTo>
                  <a:pt x="1625552" y="1044054"/>
                </a:lnTo>
                <a:cubicBezTo>
                  <a:pt x="1625552" y="1044054"/>
                  <a:pt x="1622009" y="1049520"/>
                  <a:pt x="1622009" y="1049520"/>
                </a:cubicBezTo>
                <a:cubicBezTo>
                  <a:pt x="1613002" y="1051444"/>
                  <a:pt x="1613964" y="1055948"/>
                  <a:pt x="1604955" y="1057873"/>
                </a:cubicBezTo>
                <a:cubicBezTo>
                  <a:pt x="1600452" y="1058835"/>
                  <a:pt x="1600452" y="1058835"/>
                  <a:pt x="1600452" y="1058835"/>
                </a:cubicBezTo>
                <a:cubicBezTo>
                  <a:pt x="1600452" y="1058835"/>
                  <a:pt x="1601414" y="1063339"/>
                  <a:pt x="1601414" y="1063339"/>
                </a:cubicBezTo>
                <a:cubicBezTo>
                  <a:pt x="1596910" y="1064302"/>
                  <a:pt x="1596910" y="1064302"/>
                  <a:pt x="1596910" y="1064302"/>
                </a:cubicBezTo>
                <a:lnTo>
                  <a:pt x="1568524" y="1077178"/>
                </a:lnTo>
                <a:lnTo>
                  <a:pt x="1633720" y="1022132"/>
                </a:lnTo>
                <a:lnTo>
                  <a:pt x="1644223" y="1021226"/>
                </a:lnTo>
                <a:cubicBezTo>
                  <a:pt x="1657254" y="1016087"/>
                  <a:pt x="1671575" y="1005962"/>
                  <a:pt x="1688956" y="988120"/>
                </a:cubicBezTo>
                <a:close/>
                <a:moveTo>
                  <a:pt x="1987536" y="886654"/>
                </a:moveTo>
                <a:cubicBezTo>
                  <a:pt x="1983994" y="892120"/>
                  <a:pt x="1993964" y="894699"/>
                  <a:pt x="2023568" y="878956"/>
                </a:cubicBezTo>
                <a:cubicBezTo>
                  <a:pt x="1998468" y="893737"/>
                  <a:pt x="1964360" y="910444"/>
                  <a:pt x="1940222" y="929729"/>
                </a:cubicBezTo>
                <a:cubicBezTo>
                  <a:pt x="1914642" y="942259"/>
                  <a:pt x="1884534" y="958404"/>
                  <a:pt x="1864697" y="973018"/>
                </a:cubicBezTo>
                <a:lnTo>
                  <a:pt x="1854248" y="982182"/>
                </a:lnTo>
                <a:lnTo>
                  <a:pt x="1798385" y="1012071"/>
                </a:lnTo>
                <a:lnTo>
                  <a:pt x="1797668" y="1011991"/>
                </a:lnTo>
                <a:lnTo>
                  <a:pt x="1797543" y="1012522"/>
                </a:lnTo>
                <a:lnTo>
                  <a:pt x="1762279" y="1031390"/>
                </a:lnTo>
                <a:lnTo>
                  <a:pt x="1729692" y="1053121"/>
                </a:lnTo>
                <a:lnTo>
                  <a:pt x="1751010" y="1036088"/>
                </a:lnTo>
                <a:cubicBezTo>
                  <a:pt x="1808294" y="995592"/>
                  <a:pt x="1875548" y="957676"/>
                  <a:pt x="1930252" y="927150"/>
                </a:cubicBezTo>
                <a:cubicBezTo>
                  <a:pt x="1950848" y="913331"/>
                  <a:pt x="1972406" y="904015"/>
                  <a:pt x="1987536" y="886654"/>
                </a:cubicBezTo>
                <a:close/>
                <a:moveTo>
                  <a:pt x="2481059" y="771795"/>
                </a:moveTo>
                <a:cubicBezTo>
                  <a:pt x="2477517" y="777261"/>
                  <a:pt x="2477517" y="777261"/>
                  <a:pt x="2477517" y="777261"/>
                </a:cubicBezTo>
                <a:cubicBezTo>
                  <a:pt x="2473014" y="778224"/>
                  <a:pt x="2473014" y="778224"/>
                  <a:pt x="2473014" y="778224"/>
                </a:cubicBezTo>
                <a:cubicBezTo>
                  <a:pt x="2464005" y="780148"/>
                  <a:pt x="2459502" y="781110"/>
                  <a:pt x="2454997" y="782073"/>
                </a:cubicBezTo>
                <a:cubicBezTo>
                  <a:pt x="2445989" y="783997"/>
                  <a:pt x="2441485" y="784959"/>
                  <a:pt x="2432476" y="786884"/>
                </a:cubicBezTo>
                <a:lnTo>
                  <a:pt x="2427973" y="787846"/>
                </a:lnTo>
                <a:close/>
                <a:moveTo>
                  <a:pt x="2484601" y="766329"/>
                </a:moveTo>
                <a:cubicBezTo>
                  <a:pt x="2489106" y="765367"/>
                  <a:pt x="2489106" y="765367"/>
                  <a:pt x="2489106" y="765367"/>
                </a:cubicBezTo>
                <a:cubicBezTo>
                  <a:pt x="2508084" y="766021"/>
                  <a:pt x="2538651" y="754782"/>
                  <a:pt x="2565675" y="749008"/>
                </a:cubicBezTo>
                <a:cubicBezTo>
                  <a:pt x="2557629" y="755436"/>
                  <a:pt x="2511625" y="760555"/>
                  <a:pt x="2513550" y="769563"/>
                </a:cubicBezTo>
                <a:lnTo>
                  <a:pt x="2509046" y="770525"/>
                </a:lnTo>
                <a:cubicBezTo>
                  <a:pt x="2504542" y="771488"/>
                  <a:pt x="2495533" y="773412"/>
                  <a:pt x="2491030" y="774374"/>
                </a:cubicBezTo>
                <a:cubicBezTo>
                  <a:pt x="2487488" y="779841"/>
                  <a:pt x="2487488" y="779841"/>
                  <a:pt x="2487488" y="779841"/>
                </a:cubicBezTo>
                <a:cubicBezTo>
                  <a:pt x="2487488" y="779841"/>
                  <a:pt x="2492955" y="783383"/>
                  <a:pt x="2492955" y="783383"/>
                </a:cubicBezTo>
                <a:cubicBezTo>
                  <a:pt x="2497458" y="782421"/>
                  <a:pt x="2497458" y="782421"/>
                  <a:pt x="2497458" y="782421"/>
                </a:cubicBezTo>
                <a:cubicBezTo>
                  <a:pt x="2497458" y="782421"/>
                  <a:pt x="2501000" y="776954"/>
                  <a:pt x="2501000" y="776954"/>
                </a:cubicBezTo>
                <a:cubicBezTo>
                  <a:pt x="2501000" y="776954"/>
                  <a:pt x="2505504" y="775992"/>
                  <a:pt x="2505504" y="775992"/>
                </a:cubicBezTo>
                <a:cubicBezTo>
                  <a:pt x="2510009" y="775030"/>
                  <a:pt x="2514512" y="774068"/>
                  <a:pt x="2523521" y="772143"/>
                </a:cubicBezTo>
                <a:cubicBezTo>
                  <a:pt x="2541537" y="768294"/>
                  <a:pt x="2524483" y="776647"/>
                  <a:pt x="2533491" y="774723"/>
                </a:cubicBezTo>
                <a:cubicBezTo>
                  <a:pt x="2541537" y="768294"/>
                  <a:pt x="2561478" y="773452"/>
                  <a:pt x="2565982" y="772490"/>
                </a:cubicBezTo>
                <a:cubicBezTo>
                  <a:pt x="2565019" y="767987"/>
                  <a:pt x="2564057" y="763483"/>
                  <a:pt x="2568561" y="762520"/>
                </a:cubicBezTo>
                <a:cubicBezTo>
                  <a:pt x="2574028" y="766062"/>
                  <a:pt x="2569524" y="767025"/>
                  <a:pt x="2578532" y="765100"/>
                </a:cubicBezTo>
                <a:cubicBezTo>
                  <a:pt x="2577569" y="760596"/>
                  <a:pt x="2591082" y="757709"/>
                  <a:pt x="2600090" y="755784"/>
                </a:cubicBezTo>
                <a:cubicBezTo>
                  <a:pt x="2597510" y="765754"/>
                  <a:pt x="2631618" y="749048"/>
                  <a:pt x="2631618" y="749048"/>
                </a:cubicBezTo>
                <a:cubicBezTo>
                  <a:pt x="2635160" y="743582"/>
                  <a:pt x="2635160" y="743582"/>
                  <a:pt x="2635160" y="743582"/>
                </a:cubicBezTo>
                <a:cubicBezTo>
                  <a:pt x="2648673" y="740695"/>
                  <a:pt x="2637085" y="752590"/>
                  <a:pt x="2650597" y="749704"/>
                </a:cubicBezTo>
                <a:cubicBezTo>
                  <a:pt x="2658643" y="743275"/>
                  <a:pt x="2662185" y="737808"/>
                  <a:pt x="2684705" y="732997"/>
                </a:cubicBezTo>
                <a:cubicBezTo>
                  <a:pt x="2698217" y="730110"/>
                  <a:pt x="2712692" y="731727"/>
                  <a:pt x="2726204" y="728841"/>
                </a:cubicBezTo>
                <a:cubicBezTo>
                  <a:pt x="2730708" y="727878"/>
                  <a:pt x="2735213" y="726916"/>
                  <a:pt x="2739716" y="725954"/>
                </a:cubicBezTo>
                <a:cubicBezTo>
                  <a:pt x="2766741" y="720180"/>
                  <a:pt x="2745183" y="729496"/>
                  <a:pt x="2768666" y="729188"/>
                </a:cubicBezTo>
                <a:cubicBezTo>
                  <a:pt x="2784758" y="716331"/>
                  <a:pt x="2847159" y="721838"/>
                  <a:pt x="2858747" y="709942"/>
                </a:cubicBezTo>
                <a:lnTo>
                  <a:pt x="2860999" y="709461"/>
                </a:lnTo>
                <a:cubicBezTo>
                  <a:pt x="2867755" y="708018"/>
                  <a:pt x="2876763" y="706093"/>
                  <a:pt x="2876763" y="706093"/>
                </a:cubicBezTo>
                <a:cubicBezTo>
                  <a:pt x="2881267" y="705131"/>
                  <a:pt x="2881267" y="705131"/>
                  <a:pt x="2881267" y="705131"/>
                </a:cubicBezTo>
                <a:cubicBezTo>
                  <a:pt x="2881267" y="705131"/>
                  <a:pt x="2885772" y="704169"/>
                  <a:pt x="2890275" y="703207"/>
                </a:cubicBezTo>
                <a:cubicBezTo>
                  <a:pt x="2945287" y="696163"/>
                  <a:pt x="2976815" y="689428"/>
                  <a:pt x="3013155" y="705211"/>
                </a:cubicBezTo>
                <a:cubicBezTo>
                  <a:pt x="3015735" y="695241"/>
                  <a:pt x="3055617" y="705560"/>
                  <a:pt x="3063662" y="699131"/>
                </a:cubicBezTo>
                <a:cubicBezTo>
                  <a:pt x="3053692" y="696551"/>
                  <a:pt x="3091649" y="697862"/>
                  <a:pt x="3095191" y="692395"/>
                </a:cubicBezTo>
                <a:cubicBezTo>
                  <a:pt x="3096153" y="696899"/>
                  <a:pt x="3091649" y="697862"/>
                  <a:pt x="3087145" y="698824"/>
                </a:cubicBezTo>
                <a:cubicBezTo>
                  <a:pt x="3106933" y="692241"/>
                  <a:pt x="3124304" y="690885"/>
                  <a:pt x="3142478" y="690534"/>
                </a:cubicBezTo>
                <a:lnTo>
                  <a:pt x="3199068" y="688412"/>
                </a:lnTo>
                <a:lnTo>
                  <a:pt x="3205247" y="689487"/>
                </a:lnTo>
                <a:cubicBezTo>
                  <a:pt x="3211238" y="689973"/>
                  <a:pt x="3219360" y="689415"/>
                  <a:pt x="3220650" y="684430"/>
                </a:cubicBezTo>
                <a:cubicBezTo>
                  <a:pt x="3222575" y="693437"/>
                  <a:pt x="3239629" y="685085"/>
                  <a:pt x="3249599" y="687664"/>
                </a:cubicBezTo>
                <a:cubicBezTo>
                  <a:pt x="3236087" y="690551"/>
                  <a:pt x="3248944" y="706643"/>
                  <a:pt x="3250561" y="692168"/>
                </a:cubicBezTo>
                <a:cubicBezTo>
                  <a:pt x="3278548" y="690899"/>
                  <a:pt x="3307497" y="694133"/>
                  <a:pt x="3326476" y="694788"/>
                </a:cubicBezTo>
                <a:cubicBezTo>
                  <a:pt x="3312001" y="693171"/>
                  <a:pt x="3339988" y="691901"/>
                  <a:pt x="3358004" y="688052"/>
                </a:cubicBezTo>
                <a:cubicBezTo>
                  <a:pt x="3358967" y="692556"/>
                  <a:pt x="3349958" y="694480"/>
                  <a:pt x="3349958" y="694480"/>
                </a:cubicBezTo>
                <a:cubicBezTo>
                  <a:pt x="3383411" y="696753"/>
                  <a:pt x="3402390" y="697408"/>
                  <a:pt x="3421368" y="698063"/>
                </a:cubicBezTo>
                <a:cubicBezTo>
                  <a:pt x="3444851" y="697756"/>
                  <a:pt x="3463830" y="698411"/>
                  <a:pt x="3507253" y="703262"/>
                </a:cubicBezTo>
                <a:cubicBezTo>
                  <a:pt x="3503711" y="708728"/>
                  <a:pt x="3494703" y="710653"/>
                  <a:pt x="3513682" y="711308"/>
                </a:cubicBezTo>
                <a:cubicBezTo>
                  <a:pt x="3523652" y="713888"/>
                  <a:pt x="3502749" y="704225"/>
                  <a:pt x="3526232" y="703917"/>
                </a:cubicBezTo>
                <a:cubicBezTo>
                  <a:pt x="3542631" y="714542"/>
                  <a:pt x="3557105" y="716160"/>
                  <a:pt x="3569656" y="708768"/>
                </a:cubicBezTo>
                <a:cubicBezTo>
                  <a:pt x="3586055" y="719394"/>
                  <a:pt x="3579626" y="711348"/>
                  <a:pt x="3587017" y="723898"/>
                </a:cubicBezTo>
                <a:cubicBezTo>
                  <a:pt x="3590558" y="718432"/>
                  <a:pt x="3599567" y="716508"/>
                  <a:pt x="3614041" y="718124"/>
                </a:cubicBezTo>
                <a:cubicBezTo>
                  <a:pt x="3614041" y="718124"/>
                  <a:pt x="3605033" y="720049"/>
                  <a:pt x="3610499" y="723591"/>
                </a:cubicBezTo>
                <a:cubicBezTo>
                  <a:pt x="3633020" y="718779"/>
                  <a:pt x="3654885" y="732947"/>
                  <a:pt x="3687376" y="730714"/>
                </a:cubicBezTo>
                <a:cubicBezTo>
                  <a:pt x="3688338" y="735219"/>
                  <a:pt x="3668397" y="730060"/>
                  <a:pt x="3669360" y="734563"/>
                </a:cubicBezTo>
                <a:cubicBezTo>
                  <a:pt x="3690263" y="744226"/>
                  <a:pt x="3711821" y="734912"/>
                  <a:pt x="3729182" y="750040"/>
                </a:cubicBezTo>
                <a:cubicBezTo>
                  <a:pt x="3733686" y="749078"/>
                  <a:pt x="3711821" y="734912"/>
                  <a:pt x="3731761" y="740070"/>
                </a:cubicBezTo>
                <a:cubicBezTo>
                  <a:pt x="3728220" y="745537"/>
                  <a:pt x="3733686" y="749078"/>
                  <a:pt x="3748161" y="750695"/>
                </a:cubicBezTo>
                <a:cubicBezTo>
                  <a:pt x="3760711" y="743304"/>
                  <a:pt x="3783539" y="761976"/>
                  <a:pt x="3786118" y="752006"/>
                </a:cubicBezTo>
                <a:cubicBezTo>
                  <a:pt x="3787080" y="756509"/>
                  <a:pt x="3791584" y="755547"/>
                  <a:pt x="3797051" y="759089"/>
                </a:cubicBezTo>
                <a:cubicBezTo>
                  <a:pt x="3802517" y="762631"/>
                  <a:pt x="3802517" y="762631"/>
                  <a:pt x="3802517" y="762631"/>
                </a:cubicBezTo>
                <a:cubicBezTo>
                  <a:pt x="3802517" y="762631"/>
                  <a:pt x="3801555" y="758127"/>
                  <a:pt x="3801555" y="758127"/>
                </a:cubicBezTo>
                <a:cubicBezTo>
                  <a:pt x="3797051" y="759089"/>
                  <a:pt x="3796088" y="754585"/>
                  <a:pt x="3791584" y="755547"/>
                </a:cubicBezTo>
                <a:cubicBezTo>
                  <a:pt x="3809600" y="751698"/>
                  <a:pt x="3821495" y="763285"/>
                  <a:pt x="3832428" y="770370"/>
                </a:cubicBezTo>
                <a:cubicBezTo>
                  <a:pt x="3836933" y="769407"/>
                  <a:pt x="3841436" y="768445"/>
                  <a:pt x="3852369" y="775528"/>
                </a:cubicBezTo>
                <a:cubicBezTo>
                  <a:pt x="3864919" y="768137"/>
                  <a:pt x="3834046" y="755895"/>
                  <a:pt x="3848520" y="757512"/>
                </a:cubicBezTo>
                <a:cubicBezTo>
                  <a:pt x="3846586" y="764990"/>
                  <a:pt x="3864919" y="768137"/>
                  <a:pt x="3875019" y="773044"/>
                </a:cubicBezTo>
                <a:lnTo>
                  <a:pt x="3878041" y="775787"/>
                </a:lnTo>
                <a:lnTo>
                  <a:pt x="3875851" y="775221"/>
                </a:lnTo>
                <a:cubicBezTo>
                  <a:pt x="3871348" y="776183"/>
                  <a:pt x="3866844" y="777146"/>
                  <a:pt x="3866844" y="777146"/>
                </a:cubicBezTo>
                <a:cubicBezTo>
                  <a:pt x="3866844" y="777146"/>
                  <a:pt x="3866844" y="777146"/>
                  <a:pt x="3872310" y="780688"/>
                </a:cubicBezTo>
                <a:cubicBezTo>
                  <a:pt x="3877776" y="784229"/>
                  <a:pt x="3882280" y="783267"/>
                  <a:pt x="3886784" y="782304"/>
                </a:cubicBezTo>
                <a:cubicBezTo>
                  <a:pt x="3883242" y="787771"/>
                  <a:pt x="3930207" y="787156"/>
                  <a:pt x="3912191" y="791005"/>
                </a:cubicBezTo>
                <a:cubicBezTo>
                  <a:pt x="3936636" y="795202"/>
                  <a:pt x="3957540" y="804865"/>
                  <a:pt x="3991955" y="811642"/>
                </a:cubicBezTo>
                <a:cubicBezTo>
                  <a:pt x="3991955" y="811642"/>
                  <a:pt x="3991955" y="811642"/>
                  <a:pt x="3996459" y="810679"/>
                </a:cubicBezTo>
                <a:cubicBezTo>
                  <a:pt x="3991955" y="811642"/>
                  <a:pt x="3987451" y="812604"/>
                  <a:pt x="3988413" y="817108"/>
                </a:cubicBezTo>
                <a:cubicBezTo>
                  <a:pt x="3988413" y="817108"/>
                  <a:pt x="3988413" y="817108"/>
                  <a:pt x="3993879" y="820649"/>
                </a:cubicBezTo>
                <a:cubicBezTo>
                  <a:pt x="3998384" y="819687"/>
                  <a:pt x="3997422" y="815183"/>
                  <a:pt x="3997422" y="815183"/>
                </a:cubicBezTo>
                <a:cubicBezTo>
                  <a:pt x="4012858" y="821305"/>
                  <a:pt x="4037303" y="825501"/>
                  <a:pt x="4029257" y="831930"/>
                </a:cubicBezTo>
                <a:cubicBezTo>
                  <a:pt x="4049198" y="837088"/>
                  <a:pt x="4049198" y="837088"/>
                  <a:pt x="4075568" y="850293"/>
                </a:cubicBezTo>
                <a:cubicBezTo>
                  <a:pt x="4080071" y="849331"/>
                  <a:pt x="4079109" y="844827"/>
                  <a:pt x="4079109" y="844827"/>
                </a:cubicBezTo>
                <a:cubicBezTo>
                  <a:pt x="4084575" y="848369"/>
                  <a:pt x="4090042" y="851911"/>
                  <a:pt x="4094547" y="850949"/>
                </a:cubicBezTo>
                <a:cubicBezTo>
                  <a:pt x="4106441" y="862536"/>
                  <a:pt x="4107403" y="867041"/>
                  <a:pt x="4102899" y="868003"/>
                </a:cubicBezTo>
                <a:cubicBezTo>
                  <a:pt x="4117373" y="869619"/>
                  <a:pt x="4121878" y="868657"/>
                  <a:pt x="4130886" y="866732"/>
                </a:cubicBezTo>
                <a:cubicBezTo>
                  <a:pt x="4130886" y="866732"/>
                  <a:pt x="4130886" y="866732"/>
                  <a:pt x="4131849" y="871237"/>
                </a:cubicBezTo>
                <a:cubicBezTo>
                  <a:pt x="4137314" y="874779"/>
                  <a:pt x="4133773" y="880244"/>
                  <a:pt x="4143743" y="882824"/>
                </a:cubicBezTo>
                <a:cubicBezTo>
                  <a:pt x="4148247" y="881862"/>
                  <a:pt x="4147285" y="877358"/>
                  <a:pt x="4158217" y="884442"/>
                </a:cubicBezTo>
                <a:cubicBezTo>
                  <a:pt x="4162722" y="883480"/>
                  <a:pt x="4163684" y="887983"/>
                  <a:pt x="4163684" y="887983"/>
                </a:cubicBezTo>
                <a:cubicBezTo>
                  <a:pt x="4163684" y="887983"/>
                  <a:pt x="4163684" y="887983"/>
                  <a:pt x="4164646" y="892487"/>
                </a:cubicBezTo>
                <a:cubicBezTo>
                  <a:pt x="4169151" y="891525"/>
                  <a:pt x="4169151" y="891525"/>
                  <a:pt x="4169151" y="891525"/>
                </a:cubicBezTo>
                <a:cubicBezTo>
                  <a:pt x="4168188" y="887021"/>
                  <a:pt x="4168188" y="887021"/>
                  <a:pt x="4167226" y="882517"/>
                </a:cubicBezTo>
                <a:cubicBezTo>
                  <a:pt x="4167226" y="882517"/>
                  <a:pt x="4182663" y="888638"/>
                  <a:pt x="4188129" y="892180"/>
                </a:cubicBezTo>
                <a:cubicBezTo>
                  <a:pt x="4188129" y="892180"/>
                  <a:pt x="4192633" y="891218"/>
                  <a:pt x="4192633" y="891218"/>
                </a:cubicBezTo>
                <a:cubicBezTo>
                  <a:pt x="4194557" y="900226"/>
                  <a:pt x="4184587" y="897647"/>
                  <a:pt x="4195520" y="904730"/>
                </a:cubicBezTo>
                <a:cubicBezTo>
                  <a:pt x="4194557" y="900226"/>
                  <a:pt x="4229935" y="911506"/>
                  <a:pt x="4236364" y="919552"/>
                </a:cubicBezTo>
                <a:cubicBezTo>
                  <a:pt x="4241830" y="923094"/>
                  <a:pt x="4241830" y="923094"/>
                  <a:pt x="4241830" y="923094"/>
                </a:cubicBezTo>
                <a:cubicBezTo>
                  <a:pt x="4237326" y="924056"/>
                  <a:pt x="4237326" y="924056"/>
                  <a:pt x="4237326" y="924056"/>
                </a:cubicBezTo>
                <a:cubicBezTo>
                  <a:pt x="4236364" y="919552"/>
                  <a:pt x="4231859" y="920514"/>
                  <a:pt x="4227356" y="921476"/>
                </a:cubicBezTo>
                <a:cubicBezTo>
                  <a:pt x="4228318" y="925981"/>
                  <a:pt x="4228318" y="925981"/>
                  <a:pt x="4228318" y="925981"/>
                </a:cubicBezTo>
                <a:cubicBezTo>
                  <a:pt x="4237326" y="924056"/>
                  <a:pt x="4238288" y="928560"/>
                  <a:pt x="4242793" y="927598"/>
                </a:cubicBezTo>
                <a:cubicBezTo>
                  <a:pt x="4261771" y="928252"/>
                  <a:pt x="4262734" y="932757"/>
                  <a:pt x="4284599" y="946924"/>
                </a:cubicBezTo>
                <a:cubicBezTo>
                  <a:pt x="4284599" y="946924"/>
                  <a:pt x="4289102" y="945962"/>
                  <a:pt x="4288140" y="941457"/>
                </a:cubicBezTo>
                <a:cubicBezTo>
                  <a:pt x="4293607" y="945000"/>
                  <a:pt x="4299073" y="948541"/>
                  <a:pt x="4300036" y="953045"/>
                </a:cubicBezTo>
                <a:cubicBezTo>
                  <a:pt x="4305502" y="956587"/>
                  <a:pt x="4310968" y="960129"/>
                  <a:pt x="4310968" y="960129"/>
                </a:cubicBezTo>
                <a:cubicBezTo>
                  <a:pt x="4321901" y="967212"/>
                  <a:pt x="4326405" y="966250"/>
                  <a:pt x="4331871" y="969792"/>
                </a:cubicBezTo>
                <a:cubicBezTo>
                  <a:pt x="4341842" y="972371"/>
                  <a:pt x="4352774" y="979455"/>
                  <a:pt x="4358241" y="982997"/>
                </a:cubicBezTo>
                <a:cubicBezTo>
                  <a:pt x="4359203" y="987500"/>
                  <a:pt x="4359203" y="987500"/>
                  <a:pt x="4360165" y="992005"/>
                </a:cubicBezTo>
                <a:cubicBezTo>
                  <a:pt x="4364670" y="991042"/>
                  <a:pt x="4365632" y="995547"/>
                  <a:pt x="4365632" y="995547"/>
                </a:cubicBezTo>
                <a:cubicBezTo>
                  <a:pt x="4370136" y="994585"/>
                  <a:pt x="4371098" y="999088"/>
                  <a:pt x="4375602" y="998126"/>
                </a:cubicBezTo>
                <a:cubicBezTo>
                  <a:pt x="4375602" y="998126"/>
                  <a:pt x="4380106" y="997163"/>
                  <a:pt x="4380106" y="997163"/>
                </a:cubicBezTo>
                <a:cubicBezTo>
                  <a:pt x="4385572" y="1000705"/>
                  <a:pt x="4396505" y="1007789"/>
                  <a:pt x="4401972" y="1011331"/>
                </a:cubicBezTo>
                <a:cubicBezTo>
                  <a:pt x="4401972" y="1011331"/>
                  <a:pt x="4401972" y="1011331"/>
                  <a:pt x="4406475" y="1010369"/>
                </a:cubicBezTo>
                <a:cubicBezTo>
                  <a:pt x="4423837" y="1025498"/>
                  <a:pt x="4445702" y="1039665"/>
                  <a:pt x="4466605" y="1049328"/>
                </a:cubicBezTo>
                <a:cubicBezTo>
                  <a:pt x="4467567" y="1053832"/>
                  <a:pt x="4467567" y="1053832"/>
                  <a:pt x="4467567" y="1053832"/>
                </a:cubicBezTo>
                <a:cubicBezTo>
                  <a:pt x="4467567" y="1053832"/>
                  <a:pt x="4472072" y="1052869"/>
                  <a:pt x="4472072" y="1052869"/>
                </a:cubicBezTo>
                <a:cubicBezTo>
                  <a:pt x="4511298" y="1082166"/>
                  <a:pt x="4550525" y="1111463"/>
                  <a:pt x="4585248" y="1141721"/>
                </a:cubicBezTo>
                <a:cubicBezTo>
                  <a:pt x="4602609" y="1156851"/>
                  <a:pt x="4641836" y="1186147"/>
                  <a:pt x="4665626" y="1209323"/>
                </a:cubicBezTo>
                <a:cubicBezTo>
                  <a:pt x="4676558" y="1216406"/>
                  <a:pt x="4679445" y="1229918"/>
                  <a:pt x="4690378" y="1237001"/>
                </a:cubicBezTo>
                <a:cubicBezTo>
                  <a:pt x="4732492" y="1279810"/>
                  <a:pt x="4791659" y="1314266"/>
                  <a:pt x="4825726" y="1363503"/>
                </a:cubicBezTo>
                <a:cubicBezTo>
                  <a:pt x="4831193" y="1367045"/>
                  <a:pt x="4832155" y="1371548"/>
                  <a:pt x="4836660" y="1370586"/>
                </a:cubicBezTo>
                <a:cubicBezTo>
                  <a:pt x="4833117" y="1376052"/>
                  <a:pt x="4837622" y="1375090"/>
                  <a:pt x="4837622" y="1375090"/>
                </a:cubicBezTo>
                <a:cubicBezTo>
                  <a:pt x="4854021" y="1385715"/>
                  <a:pt x="4865915" y="1397303"/>
                  <a:pt x="4878773" y="1413395"/>
                </a:cubicBezTo>
                <a:cubicBezTo>
                  <a:pt x="4878773" y="1413395"/>
                  <a:pt x="4879735" y="1417899"/>
                  <a:pt x="4884239" y="1416937"/>
                </a:cubicBezTo>
                <a:cubicBezTo>
                  <a:pt x="4885201" y="1421441"/>
                  <a:pt x="4885201" y="1421441"/>
                  <a:pt x="4889705" y="1420479"/>
                </a:cubicBezTo>
                <a:cubicBezTo>
                  <a:pt x="4902563" y="1436570"/>
                  <a:pt x="4920886" y="1456204"/>
                  <a:pt x="4938248" y="1471333"/>
                </a:cubicBezTo>
                <a:cubicBezTo>
                  <a:pt x="4937285" y="1466829"/>
                  <a:pt x="4930857" y="1458783"/>
                  <a:pt x="4929894" y="1454279"/>
                </a:cubicBezTo>
                <a:cubicBezTo>
                  <a:pt x="4929894" y="1454279"/>
                  <a:pt x="4934399" y="1453317"/>
                  <a:pt x="4935361" y="1457821"/>
                </a:cubicBezTo>
                <a:cubicBezTo>
                  <a:pt x="4935361" y="1457821"/>
                  <a:pt x="4935361" y="1457821"/>
                  <a:pt x="4936323" y="1462325"/>
                </a:cubicBezTo>
                <a:cubicBezTo>
                  <a:pt x="4936323" y="1462325"/>
                  <a:pt x="4940827" y="1461362"/>
                  <a:pt x="4940827" y="1461362"/>
                </a:cubicBezTo>
                <a:cubicBezTo>
                  <a:pt x="4945331" y="1460400"/>
                  <a:pt x="4945331" y="1460400"/>
                  <a:pt x="4945331" y="1460400"/>
                </a:cubicBezTo>
                <a:cubicBezTo>
                  <a:pt x="4946293" y="1464904"/>
                  <a:pt x="4950797" y="1463942"/>
                  <a:pt x="4950797" y="1463942"/>
                </a:cubicBezTo>
                <a:cubicBezTo>
                  <a:pt x="4957226" y="1471987"/>
                  <a:pt x="4962693" y="1475529"/>
                  <a:pt x="4975550" y="1491621"/>
                </a:cubicBezTo>
                <a:cubicBezTo>
                  <a:pt x="4974587" y="1487117"/>
                  <a:pt x="4974587" y="1487117"/>
                  <a:pt x="4974587" y="1487117"/>
                </a:cubicBezTo>
                <a:cubicBezTo>
                  <a:pt x="4980054" y="1490659"/>
                  <a:pt x="4980054" y="1490659"/>
                  <a:pt x="4980054" y="1490659"/>
                </a:cubicBezTo>
                <a:cubicBezTo>
                  <a:pt x="4986482" y="1498705"/>
                  <a:pt x="4986482" y="1498705"/>
                  <a:pt x="4986482" y="1498705"/>
                </a:cubicBezTo>
                <a:cubicBezTo>
                  <a:pt x="4981016" y="1495162"/>
                  <a:pt x="4975550" y="1491621"/>
                  <a:pt x="4971045" y="1492584"/>
                </a:cubicBezTo>
                <a:cubicBezTo>
                  <a:pt x="4976512" y="1496125"/>
                  <a:pt x="4977474" y="1500629"/>
                  <a:pt x="4978437" y="1505133"/>
                </a:cubicBezTo>
                <a:cubicBezTo>
                  <a:pt x="4978437" y="1505133"/>
                  <a:pt x="4973932" y="1506096"/>
                  <a:pt x="4973932" y="1506096"/>
                </a:cubicBezTo>
                <a:cubicBezTo>
                  <a:pt x="4973932" y="1506096"/>
                  <a:pt x="4974894" y="1510600"/>
                  <a:pt x="4974894" y="1510600"/>
                </a:cubicBezTo>
                <a:cubicBezTo>
                  <a:pt x="4980361" y="1514141"/>
                  <a:pt x="4981323" y="1518646"/>
                  <a:pt x="4984865" y="1513179"/>
                </a:cubicBezTo>
                <a:cubicBezTo>
                  <a:pt x="4987752" y="1526691"/>
                  <a:pt x="4993218" y="1530233"/>
                  <a:pt x="4998684" y="1533775"/>
                </a:cubicBezTo>
                <a:cubicBezTo>
                  <a:pt x="4995142" y="1539241"/>
                  <a:pt x="4995142" y="1539241"/>
                  <a:pt x="4995142" y="1539241"/>
                </a:cubicBezTo>
                <a:cubicBezTo>
                  <a:pt x="5002533" y="1551791"/>
                  <a:pt x="5008962" y="1559837"/>
                  <a:pt x="5015391" y="1567882"/>
                </a:cubicBezTo>
                <a:cubicBezTo>
                  <a:pt x="5019895" y="1566920"/>
                  <a:pt x="5020857" y="1571425"/>
                  <a:pt x="5020857" y="1571425"/>
                </a:cubicBezTo>
                <a:cubicBezTo>
                  <a:pt x="5025361" y="1570462"/>
                  <a:pt x="5026324" y="1574967"/>
                  <a:pt x="5027286" y="1579470"/>
                </a:cubicBezTo>
                <a:cubicBezTo>
                  <a:pt x="5028248" y="1583974"/>
                  <a:pt x="5033715" y="1587517"/>
                  <a:pt x="5037257" y="1582050"/>
                </a:cubicBezTo>
                <a:cubicBezTo>
                  <a:pt x="5038219" y="1586554"/>
                  <a:pt x="5038219" y="1586554"/>
                  <a:pt x="5038219" y="1586554"/>
                </a:cubicBezTo>
                <a:cubicBezTo>
                  <a:pt x="5039181" y="1591057"/>
                  <a:pt x="5039181" y="1591057"/>
                  <a:pt x="5034677" y="1592020"/>
                </a:cubicBezTo>
                <a:cubicBezTo>
                  <a:pt x="5034677" y="1592020"/>
                  <a:pt x="5035639" y="1596524"/>
                  <a:pt x="5035639" y="1596524"/>
                </a:cubicBezTo>
                <a:cubicBezTo>
                  <a:pt x="5035639" y="1596524"/>
                  <a:pt x="5041106" y="1600066"/>
                  <a:pt x="5041106" y="1600066"/>
                </a:cubicBezTo>
                <a:cubicBezTo>
                  <a:pt x="5040144" y="1595562"/>
                  <a:pt x="5044647" y="1594600"/>
                  <a:pt x="5044647" y="1594600"/>
                </a:cubicBezTo>
                <a:cubicBezTo>
                  <a:pt x="5043685" y="1590095"/>
                  <a:pt x="5043685" y="1590095"/>
                  <a:pt x="5043685" y="1590095"/>
                </a:cubicBezTo>
                <a:cubicBezTo>
                  <a:pt x="5043685" y="1590095"/>
                  <a:pt x="5043685" y="1590095"/>
                  <a:pt x="5042723" y="1585592"/>
                </a:cubicBezTo>
                <a:cubicBezTo>
                  <a:pt x="5047227" y="1584630"/>
                  <a:pt x="5047227" y="1584630"/>
                  <a:pt x="5046264" y="1580125"/>
                </a:cubicBezTo>
                <a:cubicBezTo>
                  <a:pt x="5046264" y="1580125"/>
                  <a:pt x="5046264" y="1580125"/>
                  <a:pt x="5050769" y="1579163"/>
                </a:cubicBezTo>
                <a:cubicBezTo>
                  <a:pt x="5051731" y="1583667"/>
                  <a:pt x="5051731" y="1583667"/>
                  <a:pt x="5057197" y="1587208"/>
                </a:cubicBezTo>
                <a:cubicBezTo>
                  <a:pt x="5057197" y="1587208"/>
                  <a:pt x="5057197" y="1587208"/>
                  <a:pt x="5058159" y="1591713"/>
                </a:cubicBezTo>
                <a:cubicBezTo>
                  <a:pt x="5058159" y="1591713"/>
                  <a:pt x="5058159" y="1591713"/>
                  <a:pt x="5054618" y="1597179"/>
                </a:cubicBezTo>
                <a:cubicBezTo>
                  <a:pt x="5055580" y="1601683"/>
                  <a:pt x="5061046" y="1605225"/>
                  <a:pt x="5062008" y="1609729"/>
                </a:cubicBezTo>
                <a:cubicBezTo>
                  <a:pt x="5062970" y="1614234"/>
                  <a:pt x="5062970" y="1614234"/>
                  <a:pt x="5067475" y="1613271"/>
                </a:cubicBezTo>
                <a:lnTo>
                  <a:pt x="5066513" y="1608767"/>
                </a:lnTo>
                <a:cubicBezTo>
                  <a:pt x="5066513" y="1608767"/>
                  <a:pt x="5061046" y="1605225"/>
                  <a:pt x="5060083" y="1600720"/>
                </a:cubicBezTo>
                <a:cubicBezTo>
                  <a:pt x="5060083" y="1600720"/>
                  <a:pt x="5063626" y="1595255"/>
                  <a:pt x="5063626" y="1595255"/>
                </a:cubicBezTo>
                <a:cubicBezTo>
                  <a:pt x="5064588" y="1599758"/>
                  <a:pt x="5070054" y="1603300"/>
                  <a:pt x="5070054" y="1603300"/>
                </a:cubicBezTo>
                <a:cubicBezTo>
                  <a:pt x="5078408" y="1620354"/>
                  <a:pt x="5085798" y="1632904"/>
                  <a:pt x="5086760" y="1637409"/>
                </a:cubicBezTo>
                <a:cubicBezTo>
                  <a:pt x="5086760" y="1637409"/>
                  <a:pt x="5082257" y="1638371"/>
                  <a:pt x="5083219" y="1642874"/>
                </a:cubicBezTo>
                <a:cubicBezTo>
                  <a:pt x="5083219" y="1642874"/>
                  <a:pt x="5077753" y="1639333"/>
                  <a:pt x="5072286" y="1635791"/>
                </a:cubicBezTo>
                <a:cubicBezTo>
                  <a:pt x="5082564" y="1661853"/>
                  <a:pt x="5093496" y="1668937"/>
                  <a:pt x="5108279" y="1694036"/>
                </a:cubicBezTo>
                <a:cubicBezTo>
                  <a:pt x="5110857" y="1684066"/>
                  <a:pt x="5126602" y="1713669"/>
                  <a:pt x="5132069" y="1717212"/>
                </a:cubicBezTo>
                <a:cubicBezTo>
                  <a:pt x="5136572" y="1716250"/>
                  <a:pt x="5136572" y="1716250"/>
                  <a:pt x="5136572" y="1716250"/>
                </a:cubicBezTo>
                <a:cubicBezTo>
                  <a:pt x="5137534" y="1720754"/>
                  <a:pt x="5143001" y="1724295"/>
                  <a:pt x="5143963" y="1728799"/>
                </a:cubicBezTo>
                <a:cubicBezTo>
                  <a:pt x="5147505" y="1723332"/>
                  <a:pt x="5147505" y="1723332"/>
                  <a:pt x="5147505" y="1723332"/>
                </a:cubicBezTo>
                <a:cubicBezTo>
                  <a:pt x="5147505" y="1723332"/>
                  <a:pt x="5148468" y="1727837"/>
                  <a:pt x="5148468" y="1727837"/>
                </a:cubicBezTo>
                <a:cubicBezTo>
                  <a:pt x="5154896" y="1735882"/>
                  <a:pt x="5155859" y="1740387"/>
                  <a:pt x="5162286" y="1748432"/>
                </a:cubicBezTo>
                <a:cubicBezTo>
                  <a:pt x="5167753" y="1751974"/>
                  <a:pt x="5168715" y="1756478"/>
                  <a:pt x="5175144" y="1764524"/>
                </a:cubicBezTo>
                <a:cubicBezTo>
                  <a:pt x="5171602" y="1769991"/>
                  <a:pt x="5183497" y="1781578"/>
                  <a:pt x="5184459" y="1786082"/>
                </a:cubicBezTo>
                <a:cubicBezTo>
                  <a:pt x="5194430" y="1788661"/>
                  <a:pt x="5194430" y="1788661"/>
                  <a:pt x="5198934" y="1787699"/>
                </a:cubicBezTo>
                <a:cubicBezTo>
                  <a:pt x="5199897" y="1792203"/>
                  <a:pt x="5200859" y="1796708"/>
                  <a:pt x="5200859" y="1796708"/>
                </a:cubicBezTo>
                <a:cubicBezTo>
                  <a:pt x="5196355" y="1797670"/>
                  <a:pt x="5195392" y="1793166"/>
                  <a:pt x="5196355" y="1797670"/>
                </a:cubicBezTo>
                <a:cubicBezTo>
                  <a:pt x="5196355" y="1797670"/>
                  <a:pt x="5196355" y="1797670"/>
                  <a:pt x="5197317" y="1802173"/>
                </a:cubicBezTo>
                <a:cubicBezTo>
                  <a:pt x="5198279" y="1806678"/>
                  <a:pt x="5198279" y="1806678"/>
                  <a:pt x="5198279" y="1806678"/>
                </a:cubicBezTo>
                <a:cubicBezTo>
                  <a:pt x="5198279" y="1806678"/>
                  <a:pt x="5194737" y="1812144"/>
                  <a:pt x="5190233" y="1813107"/>
                </a:cubicBezTo>
                <a:cubicBezTo>
                  <a:pt x="5210789" y="1865230"/>
                  <a:pt x="5248706" y="1932483"/>
                  <a:pt x="5281503" y="1953734"/>
                </a:cubicBezTo>
                <a:cubicBezTo>
                  <a:pt x="5279886" y="1968208"/>
                  <a:pt x="5285352" y="1971750"/>
                  <a:pt x="5295322" y="1974330"/>
                </a:cubicBezTo>
                <a:cubicBezTo>
                  <a:pt x="5297247" y="1983338"/>
                  <a:pt x="5299172" y="1992347"/>
                  <a:pt x="5305600" y="2000392"/>
                </a:cubicBezTo>
                <a:cubicBezTo>
                  <a:pt x="5312029" y="2008437"/>
                  <a:pt x="5314916" y="2021950"/>
                  <a:pt x="5321344" y="2029996"/>
                </a:cubicBezTo>
                <a:cubicBezTo>
                  <a:pt x="5328735" y="2042546"/>
                  <a:pt x="5332584" y="2060562"/>
                  <a:pt x="5339975" y="2073112"/>
                </a:cubicBezTo>
                <a:cubicBezTo>
                  <a:pt x="5341900" y="2082120"/>
                  <a:pt x="5349291" y="2094669"/>
                  <a:pt x="5354757" y="2098212"/>
                </a:cubicBezTo>
                <a:cubicBezTo>
                  <a:pt x="5355719" y="2102716"/>
                  <a:pt x="5355719" y="2102716"/>
                  <a:pt x="5355719" y="2102716"/>
                </a:cubicBezTo>
                <a:cubicBezTo>
                  <a:pt x="5363110" y="2115266"/>
                  <a:pt x="5365035" y="2124274"/>
                  <a:pt x="5372426" y="2136823"/>
                </a:cubicBezTo>
                <a:cubicBezTo>
                  <a:pt x="5374350" y="2145831"/>
                  <a:pt x="5380779" y="2153877"/>
                  <a:pt x="5388169" y="2166427"/>
                </a:cubicBezTo>
                <a:cubicBezTo>
                  <a:pt x="5386553" y="2180901"/>
                  <a:pt x="5391056" y="2179939"/>
                  <a:pt x="5395560" y="2178977"/>
                </a:cubicBezTo>
                <a:cubicBezTo>
                  <a:pt x="5396523" y="2183482"/>
                  <a:pt x="5396523" y="2183482"/>
                  <a:pt x="5396523" y="2183482"/>
                </a:cubicBezTo>
                <a:cubicBezTo>
                  <a:pt x="5397485" y="2187985"/>
                  <a:pt x="5393943" y="2193452"/>
                  <a:pt x="5394905" y="2197956"/>
                </a:cubicBezTo>
                <a:cubicBezTo>
                  <a:pt x="5394905" y="2197956"/>
                  <a:pt x="5395867" y="2202459"/>
                  <a:pt x="5395867" y="2202459"/>
                </a:cubicBezTo>
                <a:cubicBezTo>
                  <a:pt x="5396830" y="2206963"/>
                  <a:pt x="5396830" y="2206963"/>
                  <a:pt x="5402296" y="2210505"/>
                </a:cubicBezTo>
                <a:cubicBezTo>
                  <a:pt x="5402296" y="2210505"/>
                  <a:pt x="5402296" y="2210505"/>
                  <a:pt x="5406801" y="2209543"/>
                </a:cubicBezTo>
                <a:cubicBezTo>
                  <a:pt x="5411612" y="2232063"/>
                  <a:pt x="5411612" y="2232063"/>
                  <a:pt x="5411612" y="2232063"/>
                </a:cubicBezTo>
                <a:cubicBezTo>
                  <a:pt x="5411612" y="2232063"/>
                  <a:pt x="5417078" y="2235605"/>
                  <a:pt x="5417078" y="2235605"/>
                </a:cubicBezTo>
                <a:cubicBezTo>
                  <a:pt x="5417078" y="2235605"/>
                  <a:pt x="5416115" y="2231101"/>
                  <a:pt x="5416115" y="2231101"/>
                </a:cubicBezTo>
                <a:cubicBezTo>
                  <a:pt x="5406801" y="2209543"/>
                  <a:pt x="5406801" y="2209543"/>
                  <a:pt x="5406801" y="2209543"/>
                </a:cubicBezTo>
                <a:cubicBezTo>
                  <a:pt x="5406801" y="2209543"/>
                  <a:pt x="5411304" y="2208581"/>
                  <a:pt x="5411304" y="2208581"/>
                </a:cubicBezTo>
                <a:cubicBezTo>
                  <a:pt x="5412267" y="2213086"/>
                  <a:pt x="5413229" y="2217589"/>
                  <a:pt x="5413229" y="2217589"/>
                </a:cubicBezTo>
                <a:cubicBezTo>
                  <a:pt x="5414191" y="2222093"/>
                  <a:pt x="5414191" y="2222093"/>
                  <a:pt x="5414191" y="2222093"/>
                </a:cubicBezTo>
                <a:cubicBezTo>
                  <a:pt x="5415153" y="2226597"/>
                  <a:pt x="5420620" y="2230138"/>
                  <a:pt x="5421582" y="2234643"/>
                </a:cubicBezTo>
                <a:cubicBezTo>
                  <a:pt x="5422544" y="2239147"/>
                  <a:pt x="5423507" y="2243651"/>
                  <a:pt x="5425431" y="2252659"/>
                </a:cubicBezTo>
                <a:cubicBezTo>
                  <a:pt x="5424469" y="2248155"/>
                  <a:pt x="5419964" y="2249117"/>
                  <a:pt x="5419964" y="2249117"/>
                </a:cubicBezTo>
                <a:cubicBezTo>
                  <a:pt x="5419964" y="2249117"/>
                  <a:pt x="5420927" y="2253622"/>
                  <a:pt x="5421889" y="2258125"/>
                </a:cubicBezTo>
                <a:cubicBezTo>
                  <a:pt x="5421889" y="2258125"/>
                  <a:pt x="5422851" y="2262630"/>
                  <a:pt x="5423814" y="2267134"/>
                </a:cubicBezTo>
                <a:cubicBezTo>
                  <a:pt x="5429280" y="2270676"/>
                  <a:pt x="5430242" y="2275179"/>
                  <a:pt x="5431205" y="2279684"/>
                </a:cubicBezTo>
                <a:cubicBezTo>
                  <a:pt x="5432167" y="2284188"/>
                  <a:pt x="5432167" y="2284188"/>
                  <a:pt x="5433129" y="2288691"/>
                </a:cubicBezTo>
                <a:cubicBezTo>
                  <a:pt x="5438596" y="2292233"/>
                  <a:pt x="5438596" y="2292233"/>
                  <a:pt x="5438596" y="2292233"/>
                </a:cubicBezTo>
                <a:cubicBezTo>
                  <a:pt x="5439558" y="2296738"/>
                  <a:pt x="5445025" y="2300279"/>
                  <a:pt x="5445987" y="2304783"/>
                </a:cubicBezTo>
                <a:cubicBezTo>
                  <a:pt x="5446949" y="2309287"/>
                  <a:pt x="5447912" y="2313792"/>
                  <a:pt x="5447912" y="2313792"/>
                </a:cubicBezTo>
                <a:cubicBezTo>
                  <a:pt x="5443407" y="2314754"/>
                  <a:pt x="5443407" y="2314754"/>
                  <a:pt x="5444369" y="2319257"/>
                </a:cubicBezTo>
                <a:cubicBezTo>
                  <a:pt x="5444369" y="2319257"/>
                  <a:pt x="5445332" y="2323762"/>
                  <a:pt x="5449836" y="2322799"/>
                </a:cubicBezTo>
                <a:cubicBezTo>
                  <a:pt x="5449836" y="2322799"/>
                  <a:pt x="5450798" y="2327304"/>
                  <a:pt x="5447256" y="2332770"/>
                </a:cubicBezTo>
                <a:cubicBezTo>
                  <a:pt x="5453685" y="2340816"/>
                  <a:pt x="5453685" y="2340816"/>
                  <a:pt x="5453685" y="2340816"/>
                </a:cubicBezTo>
                <a:cubicBezTo>
                  <a:pt x="5453685" y="2340816"/>
                  <a:pt x="5452723" y="2336311"/>
                  <a:pt x="5457226" y="2335349"/>
                </a:cubicBezTo>
                <a:cubicBezTo>
                  <a:pt x="5458189" y="2339854"/>
                  <a:pt x="5459151" y="2344357"/>
                  <a:pt x="5460113" y="2348861"/>
                </a:cubicBezTo>
                <a:cubicBezTo>
                  <a:pt x="5461075" y="2353366"/>
                  <a:pt x="5461075" y="2353366"/>
                  <a:pt x="5461075" y="2353366"/>
                </a:cubicBezTo>
                <a:cubicBezTo>
                  <a:pt x="5467504" y="2361411"/>
                  <a:pt x="5468467" y="2365915"/>
                  <a:pt x="5469429" y="2370419"/>
                </a:cubicBezTo>
                <a:cubicBezTo>
                  <a:pt x="5471353" y="2379427"/>
                  <a:pt x="5472316" y="2383932"/>
                  <a:pt x="5473278" y="2388435"/>
                </a:cubicBezTo>
                <a:cubicBezTo>
                  <a:pt x="5474240" y="2392940"/>
                  <a:pt x="5474240" y="2392940"/>
                  <a:pt x="5476165" y="2401947"/>
                </a:cubicBezTo>
                <a:cubicBezTo>
                  <a:pt x="5472623" y="2407414"/>
                  <a:pt x="5480014" y="2419964"/>
                  <a:pt x="5481938" y="2428972"/>
                </a:cubicBezTo>
                <a:cubicBezTo>
                  <a:pt x="5482900" y="2433476"/>
                  <a:pt x="5479358" y="2438942"/>
                  <a:pt x="5480321" y="2443447"/>
                </a:cubicBezTo>
                <a:cubicBezTo>
                  <a:pt x="5480321" y="2443447"/>
                  <a:pt x="5474855" y="2439905"/>
                  <a:pt x="5474855" y="2439905"/>
                </a:cubicBezTo>
                <a:cubicBezTo>
                  <a:pt x="5473893" y="2435400"/>
                  <a:pt x="5469388" y="2436363"/>
                  <a:pt x="5469388" y="2436363"/>
                </a:cubicBezTo>
                <a:cubicBezTo>
                  <a:pt x="5469388" y="2436363"/>
                  <a:pt x="5469388" y="2436363"/>
                  <a:pt x="5470351" y="2440867"/>
                </a:cubicBezTo>
                <a:cubicBezTo>
                  <a:pt x="5471313" y="2445371"/>
                  <a:pt x="5471313" y="2445371"/>
                  <a:pt x="5471313" y="2445371"/>
                </a:cubicBezTo>
                <a:cubicBezTo>
                  <a:pt x="5472275" y="2449875"/>
                  <a:pt x="5472275" y="2449875"/>
                  <a:pt x="5476780" y="2448912"/>
                </a:cubicBezTo>
                <a:cubicBezTo>
                  <a:pt x="5476780" y="2448912"/>
                  <a:pt x="5482245" y="2452454"/>
                  <a:pt x="5482245" y="2452454"/>
                </a:cubicBezTo>
                <a:cubicBezTo>
                  <a:pt x="5486750" y="2451492"/>
                  <a:pt x="5486750" y="2451492"/>
                  <a:pt x="5486750" y="2451492"/>
                </a:cubicBezTo>
                <a:cubicBezTo>
                  <a:pt x="5485787" y="2446988"/>
                  <a:pt x="5488367" y="2437018"/>
                  <a:pt x="5486443" y="2428009"/>
                </a:cubicBezTo>
                <a:cubicBezTo>
                  <a:pt x="5485480" y="2423506"/>
                  <a:pt x="5485480" y="2423506"/>
                  <a:pt x="5485480" y="2423506"/>
                </a:cubicBezTo>
                <a:cubicBezTo>
                  <a:pt x="5484518" y="2419002"/>
                  <a:pt x="5478089" y="2410956"/>
                  <a:pt x="5481631" y="2405489"/>
                </a:cubicBezTo>
                <a:cubicBezTo>
                  <a:pt x="5480669" y="2400985"/>
                  <a:pt x="5480669" y="2400985"/>
                  <a:pt x="5479707" y="2396482"/>
                </a:cubicBezTo>
                <a:cubicBezTo>
                  <a:pt x="5485172" y="2400023"/>
                  <a:pt x="5487097" y="2409031"/>
                  <a:pt x="5489021" y="2418039"/>
                </a:cubicBezTo>
                <a:cubicBezTo>
                  <a:pt x="5490946" y="2427047"/>
                  <a:pt x="5492871" y="2436056"/>
                  <a:pt x="5499299" y="2444101"/>
                </a:cubicBezTo>
                <a:cubicBezTo>
                  <a:pt x="5500262" y="2448605"/>
                  <a:pt x="5495757" y="2449568"/>
                  <a:pt x="5496720" y="2454072"/>
                </a:cubicBezTo>
                <a:cubicBezTo>
                  <a:pt x="5498644" y="2463080"/>
                  <a:pt x="5498644" y="2463080"/>
                  <a:pt x="5498644" y="2463080"/>
                </a:cubicBezTo>
                <a:cubicBezTo>
                  <a:pt x="5500569" y="2472087"/>
                  <a:pt x="5501531" y="2476592"/>
                  <a:pt x="5503455" y="2485600"/>
                </a:cubicBezTo>
                <a:cubicBezTo>
                  <a:pt x="5497990" y="2482058"/>
                  <a:pt x="5497990" y="2482058"/>
                  <a:pt x="5497990" y="2482058"/>
                </a:cubicBezTo>
                <a:cubicBezTo>
                  <a:pt x="5497028" y="2477554"/>
                  <a:pt x="5497028" y="2477554"/>
                  <a:pt x="5493486" y="2483021"/>
                </a:cubicBezTo>
                <a:cubicBezTo>
                  <a:pt x="5493486" y="2483021"/>
                  <a:pt x="5493486" y="2483021"/>
                  <a:pt x="5494448" y="2487524"/>
                </a:cubicBezTo>
                <a:cubicBezTo>
                  <a:pt x="5494448" y="2487524"/>
                  <a:pt x="5495410" y="2492028"/>
                  <a:pt x="5495410" y="2492028"/>
                </a:cubicBezTo>
                <a:cubicBezTo>
                  <a:pt x="5500877" y="2495570"/>
                  <a:pt x="5500877" y="2495570"/>
                  <a:pt x="5500877" y="2495570"/>
                </a:cubicBezTo>
                <a:cubicBezTo>
                  <a:pt x="5500877" y="2495570"/>
                  <a:pt x="5501839" y="2500075"/>
                  <a:pt x="5501839" y="2500075"/>
                </a:cubicBezTo>
                <a:cubicBezTo>
                  <a:pt x="5501839" y="2500075"/>
                  <a:pt x="5501839" y="2500075"/>
                  <a:pt x="5502801" y="2504578"/>
                </a:cubicBezTo>
                <a:cubicBezTo>
                  <a:pt x="5503763" y="2509082"/>
                  <a:pt x="5510191" y="2517128"/>
                  <a:pt x="5511154" y="2521632"/>
                </a:cubicBezTo>
                <a:cubicBezTo>
                  <a:pt x="5514040" y="2535144"/>
                  <a:pt x="5519507" y="2538686"/>
                  <a:pt x="5515965" y="2544153"/>
                </a:cubicBezTo>
                <a:cubicBezTo>
                  <a:pt x="5511462" y="2545115"/>
                  <a:pt x="5512424" y="2549619"/>
                  <a:pt x="5512424" y="2549619"/>
                </a:cubicBezTo>
                <a:cubicBezTo>
                  <a:pt x="5512424" y="2549619"/>
                  <a:pt x="5507919" y="2550581"/>
                  <a:pt x="5506957" y="2546078"/>
                </a:cubicBezTo>
                <a:cubicBezTo>
                  <a:pt x="5503108" y="2528061"/>
                  <a:pt x="5499259" y="2510045"/>
                  <a:pt x="5490906" y="2492991"/>
                </a:cubicBezTo>
                <a:cubicBezTo>
                  <a:pt x="5489943" y="2488486"/>
                  <a:pt x="5489943" y="2488486"/>
                  <a:pt x="5489943" y="2488486"/>
                </a:cubicBezTo>
                <a:cubicBezTo>
                  <a:pt x="5485440" y="2489448"/>
                  <a:pt x="5486402" y="2493953"/>
                  <a:pt x="5486402" y="2493953"/>
                </a:cubicBezTo>
                <a:cubicBezTo>
                  <a:pt x="5494755" y="2511007"/>
                  <a:pt x="5498604" y="2529024"/>
                  <a:pt x="5502453" y="2547040"/>
                </a:cubicBezTo>
                <a:cubicBezTo>
                  <a:pt x="5497950" y="2548002"/>
                  <a:pt x="5493445" y="2548964"/>
                  <a:pt x="5490865" y="2558934"/>
                </a:cubicBezTo>
                <a:cubicBezTo>
                  <a:pt x="5495677" y="2581454"/>
                  <a:pt x="5487631" y="2587883"/>
                  <a:pt x="5492443" y="2610404"/>
                </a:cubicBezTo>
                <a:cubicBezTo>
                  <a:pt x="5482431" y="2673768"/>
                  <a:pt x="5488820" y="2747757"/>
                  <a:pt x="5494900" y="2798263"/>
                </a:cubicBezTo>
                <a:cubicBezTo>
                  <a:pt x="5495863" y="2802768"/>
                  <a:pt x="5495863" y="2802768"/>
                  <a:pt x="5495863" y="2802768"/>
                </a:cubicBezTo>
                <a:cubicBezTo>
                  <a:pt x="5495863" y="2802768"/>
                  <a:pt x="5496825" y="2807272"/>
                  <a:pt x="5496825" y="2807272"/>
                </a:cubicBezTo>
                <a:cubicBezTo>
                  <a:pt x="5501329" y="2806310"/>
                  <a:pt x="5501329" y="2806310"/>
                  <a:pt x="5500367" y="2801805"/>
                </a:cubicBezTo>
                <a:cubicBezTo>
                  <a:pt x="5494285" y="2751298"/>
                  <a:pt x="5488860" y="2681813"/>
                  <a:pt x="5498871" y="2618449"/>
                </a:cubicBezTo>
                <a:cubicBezTo>
                  <a:pt x="5499833" y="2622954"/>
                  <a:pt x="5499833" y="2622954"/>
                  <a:pt x="5499833" y="2622954"/>
                </a:cubicBezTo>
                <a:cubicBezTo>
                  <a:pt x="5504337" y="2621991"/>
                  <a:pt x="5503375" y="2617487"/>
                  <a:pt x="5506917" y="2612020"/>
                </a:cubicBezTo>
                <a:cubicBezTo>
                  <a:pt x="5507879" y="2616525"/>
                  <a:pt x="5508842" y="2621029"/>
                  <a:pt x="5509804" y="2625532"/>
                </a:cubicBezTo>
                <a:cubicBezTo>
                  <a:pt x="5509804" y="2625532"/>
                  <a:pt x="5509804" y="2625532"/>
                  <a:pt x="5505299" y="2626495"/>
                </a:cubicBezTo>
                <a:cubicBezTo>
                  <a:pt x="5506262" y="2630999"/>
                  <a:pt x="5506262" y="2630999"/>
                  <a:pt x="5506262" y="2630999"/>
                </a:cubicBezTo>
                <a:cubicBezTo>
                  <a:pt x="5506262" y="2630999"/>
                  <a:pt x="5506262" y="2630999"/>
                  <a:pt x="5507224" y="2635503"/>
                </a:cubicBezTo>
                <a:cubicBezTo>
                  <a:pt x="5507224" y="2635503"/>
                  <a:pt x="5511728" y="2634541"/>
                  <a:pt x="5511728" y="2634541"/>
                </a:cubicBezTo>
                <a:cubicBezTo>
                  <a:pt x="5509148" y="2644511"/>
                  <a:pt x="5511073" y="2653519"/>
                  <a:pt x="5512035" y="2658023"/>
                </a:cubicBezTo>
                <a:cubicBezTo>
                  <a:pt x="5512998" y="2662528"/>
                  <a:pt x="5512998" y="2662528"/>
                  <a:pt x="5513960" y="2667032"/>
                </a:cubicBezTo>
                <a:cubicBezTo>
                  <a:pt x="5514922" y="2671535"/>
                  <a:pt x="5515884" y="2676040"/>
                  <a:pt x="5516847" y="2680544"/>
                </a:cubicBezTo>
                <a:lnTo>
                  <a:pt x="5517809" y="2685047"/>
                </a:lnTo>
                <a:cubicBezTo>
                  <a:pt x="5513304" y="2686010"/>
                  <a:pt x="5513304" y="2686010"/>
                  <a:pt x="5514267" y="2690514"/>
                </a:cubicBezTo>
                <a:cubicBezTo>
                  <a:pt x="5515229" y="2695018"/>
                  <a:pt x="5515229" y="2695018"/>
                  <a:pt x="5516191" y="2699522"/>
                </a:cubicBezTo>
                <a:cubicBezTo>
                  <a:pt x="5516191" y="2699522"/>
                  <a:pt x="5521658" y="2703064"/>
                  <a:pt x="5521658" y="2703064"/>
                </a:cubicBezTo>
                <a:cubicBezTo>
                  <a:pt x="5533861" y="2738134"/>
                  <a:pt x="5541559" y="2774166"/>
                  <a:pt x="5544752" y="2811161"/>
                </a:cubicBezTo>
                <a:cubicBezTo>
                  <a:pt x="5544097" y="2830139"/>
                  <a:pt x="5546984" y="2843652"/>
                  <a:pt x="5546330" y="2862630"/>
                </a:cubicBezTo>
                <a:cubicBezTo>
                  <a:pt x="5546330" y="2862630"/>
                  <a:pt x="5550833" y="2861668"/>
                  <a:pt x="5549871" y="2857164"/>
                </a:cubicBezTo>
                <a:cubicBezTo>
                  <a:pt x="5552103" y="2889654"/>
                  <a:pt x="5557877" y="2916679"/>
                  <a:pt x="5560108" y="2949169"/>
                </a:cubicBezTo>
                <a:cubicBezTo>
                  <a:pt x="5561071" y="2953673"/>
                  <a:pt x="5561071" y="2953673"/>
                  <a:pt x="5565575" y="2952711"/>
                </a:cubicBezTo>
                <a:cubicBezTo>
                  <a:pt x="5567500" y="2961719"/>
                  <a:pt x="5563957" y="2967185"/>
                  <a:pt x="5565882" y="2976194"/>
                </a:cubicBezTo>
                <a:cubicBezTo>
                  <a:pt x="5564920" y="2971690"/>
                  <a:pt x="5561378" y="2977156"/>
                  <a:pt x="5562340" y="2981660"/>
                </a:cubicBezTo>
                <a:cubicBezTo>
                  <a:pt x="5566844" y="2980697"/>
                  <a:pt x="5567807" y="2985202"/>
                  <a:pt x="5568769" y="2989706"/>
                </a:cubicBezTo>
                <a:cubicBezTo>
                  <a:pt x="5570693" y="2998714"/>
                  <a:pt x="5568113" y="3008684"/>
                  <a:pt x="5570038" y="3017692"/>
                </a:cubicBezTo>
                <a:cubicBezTo>
                  <a:pt x="5570038" y="3017692"/>
                  <a:pt x="5571000" y="3022197"/>
                  <a:pt x="5571000" y="3022197"/>
                </a:cubicBezTo>
                <a:cubicBezTo>
                  <a:pt x="5571963" y="3026700"/>
                  <a:pt x="5568422" y="3032167"/>
                  <a:pt x="5569384" y="3036671"/>
                </a:cubicBezTo>
                <a:cubicBezTo>
                  <a:pt x="5570346" y="3041174"/>
                  <a:pt x="5570346" y="3041174"/>
                  <a:pt x="5570346" y="3041174"/>
                </a:cubicBezTo>
                <a:cubicBezTo>
                  <a:pt x="5570346" y="3041174"/>
                  <a:pt x="5571308" y="3045679"/>
                  <a:pt x="5571308" y="3045679"/>
                </a:cubicBezTo>
                <a:cubicBezTo>
                  <a:pt x="5572578" y="3073665"/>
                  <a:pt x="5569342" y="3102614"/>
                  <a:pt x="5569650" y="3126097"/>
                </a:cubicBezTo>
                <a:cubicBezTo>
                  <a:pt x="5569650" y="3126097"/>
                  <a:pt x="5576078" y="3134142"/>
                  <a:pt x="5572537" y="3139609"/>
                </a:cubicBezTo>
                <a:cubicBezTo>
                  <a:pt x="5572537" y="3139609"/>
                  <a:pt x="5573500" y="3144113"/>
                  <a:pt x="5573500" y="3144113"/>
                </a:cubicBezTo>
                <a:cubicBezTo>
                  <a:pt x="5572537" y="3139609"/>
                  <a:pt x="5575424" y="3153121"/>
                  <a:pt x="5577349" y="3162129"/>
                </a:cubicBezTo>
                <a:cubicBezTo>
                  <a:pt x="5576693" y="3181107"/>
                  <a:pt x="5571534" y="3201048"/>
                  <a:pt x="5569917" y="3215523"/>
                </a:cubicBezTo>
                <a:cubicBezTo>
                  <a:pt x="5563755" y="3296903"/>
                  <a:pt x="5558248" y="3359305"/>
                  <a:pt x="5551779" y="3417202"/>
                </a:cubicBezTo>
                <a:cubicBezTo>
                  <a:pt x="5552741" y="3421707"/>
                  <a:pt x="5552741" y="3421707"/>
                  <a:pt x="5552741" y="3421707"/>
                </a:cubicBezTo>
                <a:cubicBezTo>
                  <a:pt x="5549200" y="3427172"/>
                  <a:pt x="5549200" y="3427172"/>
                  <a:pt x="5549200" y="3427172"/>
                </a:cubicBezTo>
                <a:cubicBezTo>
                  <a:pt x="5542269" y="3449847"/>
                  <a:pt x="5535099" y="3471394"/>
                  <a:pt x="5528169" y="3494068"/>
                </a:cubicBezTo>
                <a:lnTo>
                  <a:pt x="5510688" y="3559800"/>
                </a:lnTo>
                <a:lnTo>
                  <a:pt x="5510930" y="3558388"/>
                </a:lnTo>
                <a:cubicBezTo>
                  <a:pt x="5511768" y="3552322"/>
                  <a:pt x="5512375" y="3546894"/>
                  <a:pt x="5512778" y="3543275"/>
                </a:cubicBezTo>
                <a:cubicBezTo>
                  <a:pt x="5511816" y="3538772"/>
                  <a:pt x="5515358" y="3533305"/>
                  <a:pt x="5515358" y="3533305"/>
                </a:cubicBezTo>
                <a:cubicBezTo>
                  <a:pt x="5520517" y="3513364"/>
                  <a:pt x="5527601" y="3502432"/>
                  <a:pt x="5522135" y="3498890"/>
                </a:cubicBezTo>
                <a:cubicBezTo>
                  <a:pt x="5530181" y="3492461"/>
                  <a:pt x="5533415" y="3463512"/>
                  <a:pt x="5533108" y="3440030"/>
                </a:cubicBezTo>
                <a:cubicBezTo>
                  <a:pt x="5532146" y="3435526"/>
                  <a:pt x="5531183" y="3431021"/>
                  <a:pt x="5535687" y="3430059"/>
                </a:cubicBezTo>
                <a:cubicBezTo>
                  <a:pt x="5535687" y="3430059"/>
                  <a:pt x="5539229" y="3424593"/>
                  <a:pt x="5538267" y="3420089"/>
                </a:cubicBezTo>
                <a:cubicBezTo>
                  <a:pt x="5537304" y="3415585"/>
                  <a:pt x="5536342" y="3411081"/>
                  <a:pt x="5532800" y="3416547"/>
                </a:cubicBezTo>
                <a:cubicBezTo>
                  <a:pt x="5528297" y="3417509"/>
                  <a:pt x="5525717" y="3427480"/>
                  <a:pt x="5523137" y="3437450"/>
                </a:cubicBezTo>
                <a:cubicBezTo>
                  <a:pt x="5524099" y="3441955"/>
                  <a:pt x="5524099" y="3441955"/>
                  <a:pt x="5524099" y="3441955"/>
                </a:cubicBezTo>
                <a:cubicBezTo>
                  <a:pt x="5513781" y="3481836"/>
                  <a:pt x="5507660" y="3497272"/>
                  <a:pt x="5505387" y="3530725"/>
                </a:cubicBezTo>
                <a:cubicBezTo>
                  <a:pt x="5505387" y="3530725"/>
                  <a:pt x="5506350" y="3535230"/>
                  <a:pt x="5506350" y="3535230"/>
                </a:cubicBezTo>
                <a:cubicBezTo>
                  <a:pt x="5502809" y="3540696"/>
                  <a:pt x="5496687" y="3556133"/>
                  <a:pt x="5493145" y="3561598"/>
                </a:cubicBezTo>
                <a:cubicBezTo>
                  <a:pt x="5499574" y="3569645"/>
                  <a:pt x="5490566" y="3571569"/>
                  <a:pt x="5485406" y="3591510"/>
                </a:cubicBezTo>
                <a:cubicBezTo>
                  <a:pt x="5482018" y="3608717"/>
                  <a:pt x="5478226" y="3629544"/>
                  <a:pt x="5472745" y="3650731"/>
                </a:cubicBezTo>
                <a:lnTo>
                  <a:pt x="5453639" y="3702176"/>
                </a:lnTo>
                <a:lnTo>
                  <a:pt x="5451565" y="3697642"/>
                </a:lnTo>
                <a:cubicBezTo>
                  <a:pt x="5430929" y="3777405"/>
                  <a:pt x="5403864" y="3849122"/>
                  <a:pt x="5369715" y="3931772"/>
                </a:cubicBezTo>
                <a:cubicBezTo>
                  <a:pt x="5369715" y="3931772"/>
                  <a:pt x="5365212" y="3932734"/>
                  <a:pt x="5365212" y="3932734"/>
                </a:cubicBezTo>
                <a:cubicBezTo>
                  <a:pt x="5366174" y="3937239"/>
                  <a:pt x="5366174" y="3937239"/>
                  <a:pt x="5366174" y="3937239"/>
                </a:cubicBezTo>
                <a:cubicBezTo>
                  <a:pt x="5366174" y="3937239"/>
                  <a:pt x="5366174" y="3937239"/>
                  <a:pt x="5367136" y="3941742"/>
                </a:cubicBezTo>
                <a:cubicBezTo>
                  <a:pt x="5363594" y="3947209"/>
                  <a:pt x="5355549" y="3953638"/>
                  <a:pt x="5352006" y="3959103"/>
                </a:cubicBezTo>
                <a:cubicBezTo>
                  <a:pt x="5363901" y="3970692"/>
                  <a:pt x="5338146" y="4004452"/>
                  <a:pt x="5329445" y="4029858"/>
                </a:cubicBezTo>
                <a:cubicBezTo>
                  <a:pt x="5323979" y="4026316"/>
                  <a:pt x="5331063" y="4015384"/>
                  <a:pt x="5326559" y="4016346"/>
                </a:cubicBezTo>
                <a:cubicBezTo>
                  <a:pt x="5308849" y="4043679"/>
                  <a:pt x="5336530" y="4018926"/>
                  <a:pt x="5319782" y="4050762"/>
                </a:cubicBezTo>
                <a:cubicBezTo>
                  <a:pt x="5315278" y="4051724"/>
                  <a:pt x="5318820" y="4046257"/>
                  <a:pt x="5314316" y="4047220"/>
                </a:cubicBezTo>
                <a:cubicBezTo>
                  <a:pt x="5303035" y="4082597"/>
                  <a:pt x="5280823" y="4110892"/>
                  <a:pt x="5276625" y="4135336"/>
                </a:cubicBezTo>
                <a:cubicBezTo>
                  <a:pt x="5276625" y="4135336"/>
                  <a:pt x="5279205" y="4125366"/>
                  <a:pt x="5272122" y="4136298"/>
                </a:cubicBezTo>
                <a:cubicBezTo>
                  <a:pt x="5272429" y="4159781"/>
                  <a:pt x="5248292" y="4179067"/>
                  <a:pt x="5234124" y="4200931"/>
                </a:cubicBezTo>
                <a:cubicBezTo>
                  <a:pt x="5226386" y="4230843"/>
                  <a:pt x="5208676" y="4258175"/>
                  <a:pt x="5190005" y="4281002"/>
                </a:cubicBezTo>
                <a:cubicBezTo>
                  <a:pt x="5180669" y="4292416"/>
                  <a:pt x="5171334" y="4303830"/>
                  <a:pt x="5161796" y="4317053"/>
                </a:cubicBezTo>
                <a:lnTo>
                  <a:pt x="5135887" y="4358358"/>
                </a:lnTo>
                <a:lnTo>
                  <a:pt x="5134954" y="4353989"/>
                </a:lnTo>
                <a:cubicBezTo>
                  <a:pt x="5130449" y="4354951"/>
                  <a:pt x="5130449" y="4354951"/>
                  <a:pt x="5131412" y="4359456"/>
                </a:cubicBezTo>
                <a:cubicBezTo>
                  <a:pt x="5128832" y="4369426"/>
                  <a:pt x="5128832" y="4369426"/>
                  <a:pt x="5128832" y="4369426"/>
                </a:cubicBezTo>
                <a:cubicBezTo>
                  <a:pt x="5127869" y="4364921"/>
                  <a:pt x="5127869" y="4364921"/>
                  <a:pt x="5127869" y="4364921"/>
                </a:cubicBezTo>
                <a:cubicBezTo>
                  <a:pt x="5119824" y="4371350"/>
                  <a:pt x="5112740" y="4382283"/>
                  <a:pt x="5106619" y="4397719"/>
                </a:cubicBezTo>
                <a:cubicBezTo>
                  <a:pt x="5106619" y="4397719"/>
                  <a:pt x="5107581" y="4402224"/>
                  <a:pt x="5107581" y="4402224"/>
                </a:cubicBezTo>
                <a:cubicBezTo>
                  <a:pt x="5108544" y="4406728"/>
                  <a:pt x="5104039" y="4407690"/>
                  <a:pt x="5105001" y="4412194"/>
                </a:cubicBezTo>
                <a:cubicBezTo>
                  <a:pt x="5104039" y="4407690"/>
                  <a:pt x="5107581" y="4402224"/>
                  <a:pt x="5103077" y="4403186"/>
                </a:cubicBezTo>
                <a:cubicBezTo>
                  <a:pt x="5099535" y="4408653"/>
                  <a:pt x="5095994" y="4414118"/>
                  <a:pt x="5092452" y="4419585"/>
                </a:cubicBezTo>
                <a:cubicBezTo>
                  <a:pt x="5091489" y="4415080"/>
                  <a:pt x="5091489" y="4415080"/>
                  <a:pt x="5091489" y="4415080"/>
                </a:cubicBezTo>
                <a:cubicBezTo>
                  <a:pt x="5091489" y="4415080"/>
                  <a:pt x="5091489" y="4415080"/>
                  <a:pt x="5090527" y="4410577"/>
                </a:cubicBezTo>
                <a:cubicBezTo>
                  <a:pt x="5090527" y="4410577"/>
                  <a:pt x="5090527" y="4410577"/>
                  <a:pt x="5086023" y="4411539"/>
                </a:cubicBezTo>
                <a:cubicBezTo>
                  <a:pt x="5086985" y="4416043"/>
                  <a:pt x="5087947" y="4420547"/>
                  <a:pt x="5087947" y="4420547"/>
                </a:cubicBezTo>
                <a:cubicBezTo>
                  <a:pt x="5087947" y="4420547"/>
                  <a:pt x="5087947" y="4420547"/>
                  <a:pt x="5088910" y="4425051"/>
                </a:cubicBezTo>
                <a:cubicBezTo>
                  <a:pt x="5088910" y="4425051"/>
                  <a:pt x="5085368" y="4430518"/>
                  <a:pt x="5085368" y="4430518"/>
                </a:cubicBezTo>
                <a:cubicBezTo>
                  <a:pt x="5085368" y="4430518"/>
                  <a:pt x="5080864" y="4431480"/>
                  <a:pt x="5080864" y="4431480"/>
                </a:cubicBezTo>
                <a:cubicBezTo>
                  <a:pt x="5080864" y="4431480"/>
                  <a:pt x="5076360" y="4432443"/>
                  <a:pt x="5076360" y="4432443"/>
                </a:cubicBezTo>
                <a:cubicBezTo>
                  <a:pt x="5077322" y="4436946"/>
                  <a:pt x="5077322" y="4436946"/>
                  <a:pt x="5077322" y="4436946"/>
                </a:cubicBezTo>
                <a:cubicBezTo>
                  <a:pt x="5078284" y="4441450"/>
                  <a:pt x="5078284" y="4441450"/>
                  <a:pt x="5078284" y="4441450"/>
                </a:cubicBezTo>
                <a:cubicBezTo>
                  <a:pt x="5074742" y="4446917"/>
                  <a:pt x="5071201" y="4452382"/>
                  <a:pt x="5066697" y="4453345"/>
                </a:cubicBezTo>
                <a:cubicBezTo>
                  <a:pt x="5066697" y="4453345"/>
                  <a:pt x="5066697" y="4453345"/>
                  <a:pt x="5065735" y="4448841"/>
                </a:cubicBezTo>
                <a:cubicBezTo>
                  <a:pt x="5065735" y="4448841"/>
                  <a:pt x="5062192" y="4454307"/>
                  <a:pt x="5062192" y="4454307"/>
                </a:cubicBezTo>
                <a:cubicBezTo>
                  <a:pt x="5058650" y="4459774"/>
                  <a:pt x="5058650" y="4459774"/>
                  <a:pt x="5058650" y="4459774"/>
                </a:cubicBezTo>
                <a:cubicBezTo>
                  <a:pt x="5058650" y="4459774"/>
                  <a:pt x="5055109" y="4465240"/>
                  <a:pt x="5056071" y="4469744"/>
                </a:cubicBezTo>
                <a:cubicBezTo>
                  <a:pt x="5055109" y="4465240"/>
                  <a:pt x="5055109" y="4465240"/>
                  <a:pt x="5055109" y="4465240"/>
                </a:cubicBezTo>
                <a:cubicBezTo>
                  <a:pt x="5050605" y="4466203"/>
                  <a:pt x="5047063" y="4471668"/>
                  <a:pt x="5039017" y="4478097"/>
                </a:cubicBezTo>
                <a:cubicBezTo>
                  <a:pt x="5041596" y="4468127"/>
                  <a:pt x="5034513" y="4479059"/>
                  <a:pt x="5037093" y="4469089"/>
                </a:cubicBezTo>
                <a:cubicBezTo>
                  <a:pt x="5021963" y="4486451"/>
                  <a:pt x="5021963" y="4486451"/>
                  <a:pt x="5021963" y="4486451"/>
                </a:cubicBezTo>
                <a:cubicBezTo>
                  <a:pt x="5021963" y="4486451"/>
                  <a:pt x="5021001" y="4481946"/>
                  <a:pt x="5021001" y="4481946"/>
                </a:cubicBezTo>
                <a:cubicBezTo>
                  <a:pt x="5024543" y="4476480"/>
                  <a:pt x="5024543" y="4476480"/>
                  <a:pt x="5024543" y="4476480"/>
                </a:cubicBezTo>
                <a:cubicBezTo>
                  <a:pt x="5024543" y="4476480"/>
                  <a:pt x="5029046" y="4475517"/>
                  <a:pt x="5023581" y="4471976"/>
                </a:cubicBezTo>
                <a:cubicBezTo>
                  <a:pt x="5023581" y="4471976"/>
                  <a:pt x="5023581" y="4471976"/>
                  <a:pt x="5020039" y="4477442"/>
                </a:cubicBezTo>
                <a:cubicBezTo>
                  <a:pt x="5016497" y="4482909"/>
                  <a:pt x="5016497" y="4482909"/>
                  <a:pt x="5016497" y="4482909"/>
                </a:cubicBezTo>
                <a:cubicBezTo>
                  <a:pt x="5017459" y="4487413"/>
                  <a:pt x="5012955" y="4488375"/>
                  <a:pt x="5013917" y="4492879"/>
                </a:cubicBezTo>
                <a:cubicBezTo>
                  <a:pt x="5013917" y="4492879"/>
                  <a:pt x="5019383" y="4496421"/>
                  <a:pt x="5022925" y="4490954"/>
                </a:cubicBezTo>
                <a:cubicBezTo>
                  <a:pt x="5019383" y="4496421"/>
                  <a:pt x="5019383" y="4496421"/>
                  <a:pt x="5019383" y="4496421"/>
                </a:cubicBezTo>
                <a:cubicBezTo>
                  <a:pt x="5009720" y="4517324"/>
                  <a:pt x="5004254" y="4513782"/>
                  <a:pt x="5002636" y="4528256"/>
                </a:cubicBezTo>
                <a:cubicBezTo>
                  <a:pt x="5009720" y="4517324"/>
                  <a:pt x="5015187" y="4520866"/>
                  <a:pt x="5019690" y="4519904"/>
                </a:cubicBezTo>
                <a:cubicBezTo>
                  <a:pt x="5016149" y="4525369"/>
                  <a:pt x="5008103" y="4531798"/>
                  <a:pt x="5004561" y="4537265"/>
                </a:cubicBezTo>
                <a:cubicBezTo>
                  <a:pt x="5001020" y="4542730"/>
                  <a:pt x="4997478" y="4548197"/>
                  <a:pt x="4993936" y="4553664"/>
                </a:cubicBezTo>
                <a:cubicBezTo>
                  <a:pt x="4989432" y="4554626"/>
                  <a:pt x="4985890" y="4560092"/>
                  <a:pt x="4985890" y="4560092"/>
                </a:cubicBezTo>
                <a:cubicBezTo>
                  <a:pt x="4981386" y="4561054"/>
                  <a:pt x="4984928" y="4555588"/>
                  <a:pt x="4983966" y="4551084"/>
                </a:cubicBezTo>
                <a:cubicBezTo>
                  <a:pt x="4969798" y="4572949"/>
                  <a:pt x="4969798" y="4572949"/>
                  <a:pt x="4969798" y="4572949"/>
                </a:cubicBezTo>
                <a:cubicBezTo>
                  <a:pt x="4964332" y="4569407"/>
                  <a:pt x="4964332" y="4569407"/>
                  <a:pt x="4964332" y="4569407"/>
                </a:cubicBezTo>
                <a:cubicBezTo>
                  <a:pt x="4964332" y="4569407"/>
                  <a:pt x="4963369" y="4564903"/>
                  <a:pt x="4967874" y="4563941"/>
                </a:cubicBezTo>
                <a:cubicBezTo>
                  <a:pt x="4966911" y="4559437"/>
                  <a:pt x="4966911" y="4559437"/>
                  <a:pt x="4966911" y="4559437"/>
                </a:cubicBezTo>
                <a:cubicBezTo>
                  <a:pt x="4966911" y="4559437"/>
                  <a:pt x="4966911" y="4559437"/>
                  <a:pt x="4962407" y="4560400"/>
                </a:cubicBezTo>
                <a:cubicBezTo>
                  <a:pt x="4957904" y="4561362"/>
                  <a:pt x="4958866" y="4565865"/>
                  <a:pt x="4958866" y="4565865"/>
                </a:cubicBezTo>
                <a:cubicBezTo>
                  <a:pt x="4959828" y="4570370"/>
                  <a:pt x="4959828" y="4570370"/>
                  <a:pt x="4959828" y="4570370"/>
                </a:cubicBezTo>
                <a:cubicBezTo>
                  <a:pt x="4959828" y="4570370"/>
                  <a:pt x="4955324" y="4571332"/>
                  <a:pt x="4956286" y="4575836"/>
                </a:cubicBezTo>
                <a:cubicBezTo>
                  <a:pt x="4956286" y="4575836"/>
                  <a:pt x="4956286" y="4575836"/>
                  <a:pt x="4952744" y="4581303"/>
                </a:cubicBezTo>
                <a:cubicBezTo>
                  <a:pt x="4952744" y="4581303"/>
                  <a:pt x="4952744" y="4581303"/>
                  <a:pt x="4948240" y="4582265"/>
                </a:cubicBezTo>
                <a:cubicBezTo>
                  <a:pt x="4948240" y="4582265"/>
                  <a:pt x="4949202" y="4586769"/>
                  <a:pt x="4949202" y="4586769"/>
                </a:cubicBezTo>
                <a:cubicBezTo>
                  <a:pt x="4944698" y="4587731"/>
                  <a:pt x="4944698" y="4587731"/>
                  <a:pt x="4944698" y="4587731"/>
                </a:cubicBezTo>
                <a:cubicBezTo>
                  <a:pt x="4943735" y="4583228"/>
                  <a:pt x="4943735" y="4583228"/>
                  <a:pt x="4943735" y="4583228"/>
                </a:cubicBezTo>
                <a:cubicBezTo>
                  <a:pt x="4946315" y="4573257"/>
                  <a:pt x="4946315" y="4573257"/>
                  <a:pt x="4946315" y="4573257"/>
                </a:cubicBezTo>
                <a:cubicBezTo>
                  <a:pt x="4949857" y="4567790"/>
                  <a:pt x="4954362" y="4566827"/>
                  <a:pt x="4953399" y="4562324"/>
                </a:cubicBezTo>
                <a:cubicBezTo>
                  <a:pt x="4953399" y="4562324"/>
                  <a:pt x="4953399" y="4562324"/>
                  <a:pt x="4948895" y="4563286"/>
                </a:cubicBezTo>
                <a:cubicBezTo>
                  <a:pt x="4944391" y="4564249"/>
                  <a:pt x="4945353" y="4568752"/>
                  <a:pt x="4945353" y="4568752"/>
                </a:cubicBezTo>
                <a:cubicBezTo>
                  <a:pt x="4937307" y="4575181"/>
                  <a:pt x="4938270" y="4579685"/>
                  <a:pt x="4934728" y="4585152"/>
                </a:cubicBezTo>
                <a:cubicBezTo>
                  <a:pt x="4935690" y="4589655"/>
                  <a:pt x="4935690" y="4589655"/>
                  <a:pt x="4935690" y="4589655"/>
                </a:cubicBezTo>
                <a:cubicBezTo>
                  <a:pt x="4933110" y="4599626"/>
                  <a:pt x="4928607" y="4600589"/>
                  <a:pt x="4929569" y="4605092"/>
                </a:cubicBezTo>
                <a:cubicBezTo>
                  <a:pt x="4914439" y="4622453"/>
                  <a:pt x="4894805" y="4640777"/>
                  <a:pt x="4880638" y="4662642"/>
                </a:cubicBezTo>
                <a:cubicBezTo>
                  <a:pt x="4876134" y="4663604"/>
                  <a:pt x="4876134" y="4663604"/>
                  <a:pt x="4876134" y="4663604"/>
                </a:cubicBezTo>
                <a:cubicBezTo>
                  <a:pt x="4871630" y="4664567"/>
                  <a:pt x="4872593" y="4669071"/>
                  <a:pt x="4872593" y="4669071"/>
                </a:cubicBezTo>
                <a:cubicBezTo>
                  <a:pt x="4868088" y="4670033"/>
                  <a:pt x="4864546" y="4675500"/>
                  <a:pt x="4861005" y="4680965"/>
                </a:cubicBezTo>
                <a:cubicBezTo>
                  <a:pt x="4861005" y="4680965"/>
                  <a:pt x="4861005" y="4680965"/>
                  <a:pt x="4857463" y="4686432"/>
                </a:cubicBezTo>
                <a:cubicBezTo>
                  <a:pt x="4852959" y="4687394"/>
                  <a:pt x="4849417" y="4692861"/>
                  <a:pt x="4845875" y="4698327"/>
                </a:cubicBezTo>
                <a:cubicBezTo>
                  <a:pt x="4841371" y="4699289"/>
                  <a:pt x="4837829" y="4704756"/>
                  <a:pt x="4834288" y="4710222"/>
                </a:cubicBezTo>
                <a:cubicBezTo>
                  <a:pt x="4825279" y="4712147"/>
                  <a:pt x="4815616" y="4733050"/>
                  <a:pt x="4798562" y="4741402"/>
                </a:cubicBezTo>
                <a:cubicBezTo>
                  <a:pt x="4795982" y="4751374"/>
                  <a:pt x="4772807" y="4775163"/>
                  <a:pt x="4762182" y="4791561"/>
                </a:cubicBezTo>
                <a:cubicBezTo>
                  <a:pt x="4762182" y="4791561"/>
                  <a:pt x="4746090" y="4804419"/>
                  <a:pt x="4750594" y="4803457"/>
                </a:cubicBezTo>
                <a:cubicBezTo>
                  <a:pt x="4770227" y="4785134"/>
                  <a:pt x="4753481" y="4816969"/>
                  <a:pt x="4761527" y="4810540"/>
                </a:cubicBezTo>
                <a:cubicBezTo>
                  <a:pt x="4768610" y="4799608"/>
                  <a:pt x="4767648" y="4795104"/>
                  <a:pt x="4792748" y="4780322"/>
                </a:cubicBezTo>
                <a:cubicBezTo>
                  <a:pt x="4782777" y="4777742"/>
                  <a:pt x="4832015" y="4743675"/>
                  <a:pt x="4825586" y="4735629"/>
                </a:cubicBezTo>
                <a:cubicBezTo>
                  <a:pt x="4810457" y="4752990"/>
                  <a:pt x="4829128" y="4730163"/>
                  <a:pt x="4840716" y="4718268"/>
                </a:cubicBezTo>
                <a:cubicBezTo>
                  <a:pt x="4840716" y="4718268"/>
                  <a:pt x="4840716" y="4718268"/>
                  <a:pt x="4841678" y="4722772"/>
                </a:cubicBezTo>
                <a:cubicBezTo>
                  <a:pt x="4837175" y="4723734"/>
                  <a:pt x="4837175" y="4723734"/>
                  <a:pt x="4837175" y="4723734"/>
                </a:cubicBezTo>
                <a:cubicBezTo>
                  <a:pt x="4833633" y="4729201"/>
                  <a:pt x="4833633" y="4729201"/>
                  <a:pt x="4838137" y="4728239"/>
                </a:cubicBezTo>
                <a:cubicBezTo>
                  <a:pt x="4838137" y="4728239"/>
                  <a:pt x="4838137" y="4728239"/>
                  <a:pt x="4842641" y="4727276"/>
                </a:cubicBezTo>
                <a:cubicBezTo>
                  <a:pt x="4846183" y="4721810"/>
                  <a:pt x="4846183" y="4721810"/>
                  <a:pt x="4846183" y="4721810"/>
                </a:cubicBezTo>
                <a:cubicBezTo>
                  <a:pt x="4849725" y="4716343"/>
                  <a:pt x="4848762" y="4711839"/>
                  <a:pt x="4843296" y="4708298"/>
                </a:cubicBezTo>
                <a:cubicBezTo>
                  <a:pt x="4846838" y="4702831"/>
                  <a:pt x="4850379" y="4697365"/>
                  <a:pt x="4854883" y="4696402"/>
                </a:cubicBezTo>
                <a:cubicBezTo>
                  <a:pt x="4859387" y="4695440"/>
                  <a:pt x="4859387" y="4695440"/>
                  <a:pt x="4863892" y="4694478"/>
                </a:cubicBezTo>
                <a:cubicBezTo>
                  <a:pt x="4863892" y="4694478"/>
                  <a:pt x="4863892" y="4694478"/>
                  <a:pt x="4864854" y="4698982"/>
                </a:cubicBezTo>
                <a:cubicBezTo>
                  <a:pt x="4869358" y="4698020"/>
                  <a:pt x="4868395" y="4693515"/>
                  <a:pt x="4868395" y="4693515"/>
                </a:cubicBezTo>
                <a:cubicBezTo>
                  <a:pt x="4868395" y="4693515"/>
                  <a:pt x="4867433" y="4689012"/>
                  <a:pt x="4867433" y="4689012"/>
                </a:cubicBezTo>
                <a:cubicBezTo>
                  <a:pt x="4866471" y="4684508"/>
                  <a:pt x="4870975" y="4683545"/>
                  <a:pt x="4870013" y="4679041"/>
                </a:cubicBezTo>
                <a:cubicBezTo>
                  <a:pt x="4874517" y="4678079"/>
                  <a:pt x="4878058" y="4672613"/>
                  <a:pt x="4878058" y="4672613"/>
                </a:cubicBezTo>
                <a:cubicBezTo>
                  <a:pt x="4878058" y="4672613"/>
                  <a:pt x="4878058" y="4672613"/>
                  <a:pt x="4882563" y="4671651"/>
                </a:cubicBezTo>
                <a:cubicBezTo>
                  <a:pt x="4881600" y="4667146"/>
                  <a:pt x="4881600" y="4667146"/>
                  <a:pt x="4881600" y="4667146"/>
                </a:cubicBezTo>
                <a:cubicBezTo>
                  <a:pt x="4881600" y="4667146"/>
                  <a:pt x="4886105" y="4666184"/>
                  <a:pt x="4885142" y="4661680"/>
                </a:cubicBezTo>
                <a:cubicBezTo>
                  <a:pt x="4900272" y="4644319"/>
                  <a:pt x="4914439" y="4622453"/>
                  <a:pt x="4935035" y="4608634"/>
                </a:cubicBezTo>
                <a:cubicBezTo>
                  <a:pt x="4938577" y="4603167"/>
                  <a:pt x="4938577" y="4603167"/>
                  <a:pt x="4938577" y="4603167"/>
                </a:cubicBezTo>
                <a:cubicBezTo>
                  <a:pt x="4938577" y="4603167"/>
                  <a:pt x="4937615" y="4598664"/>
                  <a:pt x="4937615" y="4598664"/>
                </a:cubicBezTo>
                <a:cubicBezTo>
                  <a:pt x="4937615" y="4598664"/>
                  <a:pt x="4942119" y="4597702"/>
                  <a:pt x="4942119" y="4597702"/>
                </a:cubicBezTo>
                <a:cubicBezTo>
                  <a:pt x="4942119" y="4597702"/>
                  <a:pt x="4943081" y="4602205"/>
                  <a:pt x="4943081" y="4602205"/>
                </a:cubicBezTo>
                <a:cubicBezTo>
                  <a:pt x="4952089" y="4600281"/>
                  <a:pt x="4955631" y="4594815"/>
                  <a:pt x="4963677" y="4588386"/>
                </a:cubicBezTo>
                <a:cubicBezTo>
                  <a:pt x="4962715" y="4583882"/>
                  <a:pt x="4962715" y="4583882"/>
                  <a:pt x="4962715" y="4583882"/>
                </a:cubicBezTo>
                <a:cubicBezTo>
                  <a:pt x="4977189" y="4585499"/>
                  <a:pt x="4955631" y="4594815"/>
                  <a:pt x="4961097" y="4598356"/>
                </a:cubicBezTo>
                <a:cubicBezTo>
                  <a:pt x="4964640" y="4592890"/>
                  <a:pt x="4980730" y="4580033"/>
                  <a:pt x="4991357" y="4563634"/>
                </a:cubicBezTo>
                <a:cubicBezTo>
                  <a:pt x="4994898" y="4558167"/>
                  <a:pt x="5001982" y="4547235"/>
                  <a:pt x="5010027" y="4540806"/>
                </a:cubicBezTo>
                <a:cubicBezTo>
                  <a:pt x="5013570" y="4535340"/>
                  <a:pt x="5020653" y="4524407"/>
                  <a:pt x="5028699" y="4517979"/>
                </a:cubicBezTo>
                <a:cubicBezTo>
                  <a:pt x="5039324" y="4501580"/>
                  <a:pt x="5051874" y="4494189"/>
                  <a:pt x="5061537" y="4473286"/>
                </a:cubicBezTo>
                <a:cubicBezTo>
                  <a:pt x="5065079" y="4467819"/>
                  <a:pt x="5073126" y="4461391"/>
                  <a:pt x="5073126" y="4461391"/>
                </a:cubicBezTo>
                <a:cubicBezTo>
                  <a:pt x="5076667" y="4455925"/>
                  <a:pt x="5081171" y="4454962"/>
                  <a:pt x="5080209" y="4450458"/>
                </a:cubicBezTo>
                <a:cubicBezTo>
                  <a:pt x="5084713" y="4449496"/>
                  <a:pt x="5084713" y="4449496"/>
                  <a:pt x="5088254" y="4444030"/>
                </a:cubicBezTo>
                <a:cubicBezTo>
                  <a:pt x="5087292" y="4439526"/>
                  <a:pt x="5095338" y="4433097"/>
                  <a:pt x="5098881" y="4427631"/>
                </a:cubicBezTo>
                <a:cubicBezTo>
                  <a:pt x="5099843" y="4432134"/>
                  <a:pt x="5110468" y="4415736"/>
                  <a:pt x="5110468" y="4415736"/>
                </a:cubicBezTo>
                <a:cubicBezTo>
                  <a:pt x="5114009" y="4410269"/>
                  <a:pt x="5117551" y="4404803"/>
                  <a:pt x="5116589" y="4400299"/>
                </a:cubicBezTo>
                <a:cubicBezTo>
                  <a:pt x="5121093" y="4399337"/>
                  <a:pt x="5121093" y="4399337"/>
                  <a:pt x="5121093" y="4399337"/>
                </a:cubicBezTo>
                <a:cubicBezTo>
                  <a:pt x="5159398" y="4358185"/>
                  <a:pt x="5202862" y="4297094"/>
                  <a:pt x="5231197" y="4253363"/>
                </a:cubicBezTo>
                <a:cubicBezTo>
                  <a:pt x="5235700" y="4252401"/>
                  <a:pt x="5235700" y="4252401"/>
                  <a:pt x="5235700" y="4252401"/>
                </a:cubicBezTo>
                <a:cubicBezTo>
                  <a:pt x="5235700" y="4252401"/>
                  <a:pt x="5235700" y="4252401"/>
                  <a:pt x="5240205" y="4251439"/>
                </a:cubicBezTo>
                <a:cubicBezTo>
                  <a:pt x="5236663" y="4256905"/>
                  <a:pt x="5236663" y="4256905"/>
                  <a:pt x="5233121" y="4262371"/>
                </a:cubicBezTo>
                <a:cubicBezTo>
                  <a:pt x="5233121" y="4262371"/>
                  <a:pt x="5229579" y="4267837"/>
                  <a:pt x="5226037" y="4273304"/>
                </a:cubicBezTo>
                <a:cubicBezTo>
                  <a:pt x="5222495" y="4278771"/>
                  <a:pt x="5222495" y="4278771"/>
                  <a:pt x="5218954" y="4284236"/>
                </a:cubicBezTo>
                <a:cubicBezTo>
                  <a:pt x="5218954" y="4284236"/>
                  <a:pt x="5218954" y="4284236"/>
                  <a:pt x="5219916" y="4288741"/>
                </a:cubicBezTo>
                <a:cubicBezTo>
                  <a:pt x="5211870" y="4295170"/>
                  <a:pt x="5209291" y="4305140"/>
                  <a:pt x="5202207" y="4316072"/>
                </a:cubicBezTo>
                <a:cubicBezTo>
                  <a:pt x="5202207" y="4316072"/>
                  <a:pt x="5198665" y="4321539"/>
                  <a:pt x="5203169" y="4320576"/>
                </a:cubicBezTo>
                <a:cubicBezTo>
                  <a:pt x="5204132" y="4325081"/>
                  <a:pt x="5207674" y="4319614"/>
                  <a:pt x="5207674" y="4319614"/>
                </a:cubicBezTo>
                <a:cubicBezTo>
                  <a:pt x="5211216" y="4314147"/>
                  <a:pt x="5211216" y="4314147"/>
                  <a:pt x="5211216" y="4314147"/>
                </a:cubicBezTo>
                <a:cubicBezTo>
                  <a:pt x="5211216" y="4314147"/>
                  <a:pt x="5215719" y="4313185"/>
                  <a:pt x="5214757" y="4308682"/>
                </a:cubicBezTo>
                <a:cubicBezTo>
                  <a:pt x="5218299" y="4303215"/>
                  <a:pt x="5218299" y="4303215"/>
                  <a:pt x="5218299" y="4303215"/>
                </a:cubicBezTo>
                <a:cubicBezTo>
                  <a:pt x="5217337" y="4298711"/>
                  <a:pt x="5221841" y="4297748"/>
                  <a:pt x="5225382" y="4292283"/>
                </a:cubicBezTo>
                <a:cubicBezTo>
                  <a:pt x="5221841" y="4297748"/>
                  <a:pt x="5217916" y="4304180"/>
                  <a:pt x="5214073" y="4310299"/>
                </a:cubicBezTo>
                <a:lnTo>
                  <a:pt x="5204204" y="4325020"/>
                </a:lnTo>
                <a:lnTo>
                  <a:pt x="5204132" y="4325081"/>
                </a:lnTo>
                <a:lnTo>
                  <a:pt x="5204128" y="4325131"/>
                </a:lnTo>
                <a:lnTo>
                  <a:pt x="5203246" y="4326447"/>
                </a:lnTo>
                <a:cubicBezTo>
                  <a:pt x="5196808" y="4334887"/>
                  <a:pt x="5192544" y="4336975"/>
                  <a:pt x="5194162" y="4322501"/>
                </a:cubicBezTo>
                <a:cubicBezTo>
                  <a:pt x="5181919" y="4353374"/>
                  <a:pt x="5173872" y="4359803"/>
                  <a:pt x="5159705" y="4381669"/>
                </a:cubicBezTo>
                <a:cubicBezTo>
                  <a:pt x="5164209" y="4380706"/>
                  <a:pt x="5164209" y="4380706"/>
                  <a:pt x="5164209" y="4380706"/>
                </a:cubicBezTo>
                <a:cubicBezTo>
                  <a:pt x="5153584" y="4397105"/>
                  <a:pt x="5153584" y="4397105"/>
                  <a:pt x="5153584" y="4397105"/>
                </a:cubicBezTo>
                <a:cubicBezTo>
                  <a:pt x="5149080" y="4398068"/>
                  <a:pt x="5149080" y="4398068"/>
                  <a:pt x="5149080" y="4398068"/>
                </a:cubicBezTo>
                <a:cubicBezTo>
                  <a:pt x="5150042" y="4402571"/>
                  <a:pt x="5150042" y="4402571"/>
                  <a:pt x="5150042" y="4402571"/>
                </a:cubicBezTo>
                <a:cubicBezTo>
                  <a:pt x="5145539" y="4403533"/>
                  <a:pt x="5145539" y="4403533"/>
                  <a:pt x="5145539" y="4403533"/>
                </a:cubicBezTo>
                <a:cubicBezTo>
                  <a:pt x="5141997" y="4409000"/>
                  <a:pt x="5142959" y="4413504"/>
                  <a:pt x="5138455" y="4414466"/>
                </a:cubicBezTo>
                <a:cubicBezTo>
                  <a:pt x="5139417" y="4418971"/>
                  <a:pt x="5134912" y="4419933"/>
                  <a:pt x="5135875" y="4424436"/>
                </a:cubicBezTo>
                <a:cubicBezTo>
                  <a:pt x="5131371" y="4425399"/>
                  <a:pt x="5132334" y="4429903"/>
                  <a:pt x="5132334" y="4429903"/>
                </a:cubicBezTo>
                <a:cubicBezTo>
                  <a:pt x="5128792" y="4435370"/>
                  <a:pt x="5125249" y="4440835"/>
                  <a:pt x="5121707" y="4446302"/>
                </a:cubicBezTo>
                <a:cubicBezTo>
                  <a:pt x="5122670" y="4450806"/>
                  <a:pt x="5122670" y="4450806"/>
                  <a:pt x="5122670" y="4450806"/>
                </a:cubicBezTo>
                <a:cubicBezTo>
                  <a:pt x="5122670" y="4450806"/>
                  <a:pt x="5118166" y="4451768"/>
                  <a:pt x="5119128" y="4456272"/>
                </a:cubicBezTo>
                <a:cubicBezTo>
                  <a:pt x="5107541" y="4468167"/>
                  <a:pt x="5096915" y="4484566"/>
                  <a:pt x="5086289" y="4500965"/>
                </a:cubicBezTo>
                <a:cubicBezTo>
                  <a:pt x="5085327" y="4496461"/>
                  <a:pt x="5085327" y="4496461"/>
                  <a:pt x="5080824" y="4497423"/>
                </a:cubicBezTo>
                <a:cubicBezTo>
                  <a:pt x="5084365" y="4491957"/>
                  <a:pt x="5084365" y="4491957"/>
                  <a:pt x="5084365" y="4491957"/>
                </a:cubicBezTo>
                <a:cubicBezTo>
                  <a:pt x="5088869" y="4490995"/>
                  <a:pt x="5087907" y="4486491"/>
                  <a:pt x="5087907" y="4486491"/>
                </a:cubicBezTo>
                <a:cubicBezTo>
                  <a:pt x="5087907" y="4486491"/>
                  <a:pt x="5083403" y="4487453"/>
                  <a:pt x="5083403" y="4487453"/>
                </a:cubicBezTo>
                <a:cubicBezTo>
                  <a:pt x="5079862" y="4492920"/>
                  <a:pt x="5079862" y="4492920"/>
                  <a:pt x="5079862" y="4492920"/>
                </a:cubicBezTo>
                <a:cubicBezTo>
                  <a:pt x="5079862" y="4492920"/>
                  <a:pt x="5076319" y="4498385"/>
                  <a:pt x="5076319" y="4498385"/>
                </a:cubicBezTo>
                <a:cubicBezTo>
                  <a:pt x="5077282" y="4502890"/>
                  <a:pt x="5077282" y="4502890"/>
                  <a:pt x="5077282" y="4502890"/>
                </a:cubicBezTo>
                <a:cubicBezTo>
                  <a:pt x="5077282" y="4502890"/>
                  <a:pt x="5077282" y="4502890"/>
                  <a:pt x="5078244" y="4507394"/>
                </a:cubicBezTo>
                <a:cubicBezTo>
                  <a:pt x="5066656" y="4519289"/>
                  <a:pt x="5056030" y="4535688"/>
                  <a:pt x="5044443" y="4547582"/>
                </a:cubicBezTo>
                <a:cubicBezTo>
                  <a:pt x="5044443" y="4547582"/>
                  <a:pt x="5044443" y="4547582"/>
                  <a:pt x="5045405" y="4552086"/>
                </a:cubicBezTo>
                <a:cubicBezTo>
                  <a:pt x="5018688" y="4581343"/>
                  <a:pt x="4996475" y="4609636"/>
                  <a:pt x="4968796" y="4634389"/>
                </a:cubicBezTo>
                <a:cubicBezTo>
                  <a:pt x="4934994" y="4674578"/>
                  <a:pt x="4900232" y="4710262"/>
                  <a:pt x="4860964" y="4746909"/>
                </a:cubicBezTo>
                <a:cubicBezTo>
                  <a:pt x="4852918" y="4753338"/>
                  <a:pt x="4835864" y="4761691"/>
                  <a:pt x="4837789" y="4770699"/>
                </a:cubicBezTo>
                <a:cubicBezTo>
                  <a:pt x="4837789" y="4770699"/>
                  <a:pt x="4837789" y="4770699"/>
                  <a:pt x="4833284" y="4771662"/>
                </a:cubicBezTo>
                <a:cubicBezTo>
                  <a:pt x="4828781" y="4772624"/>
                  <a:pt x="4825239" y="4778090"/>
                  <a:pt x="4820735" y="4779052"/>
                </a:cubicBezTo>
                <a:cubicBezTo>
                  <a:pt x="4820735" y="4779052"/>
                  <a:pt x="4817192" y="4784519"/>
                  <a:pt x="4817192" y="4784519"/>
                </a:cubicBezTo>
                <a:cubicBezTo>
                  <a:pt x="4817192" y="4784519"/>
                  <a:pt x="4821697" y="4783556"/>
                  <a:pt x="4821697" y="4783556"/>
                </a:cubicBezTo>
                <a:cubicBezTo>
                  <a:pt x="4802064" y="4801880"/>
                  <a:pt x="4782430" y="4820203"/>
                  <a:pt x="4762796" y="4838527"/>
                </a:cubicBezTo>
                <a:cubicBezTo>
                  <a:pt x="4715484" y="4881602"/>
                  <a:pt x="4715484" y="4881602"/>
                  <a:pt x="4715484" y="4881602"/>
                </a:cubicBezTo>
                <a:cubicBezTo>
                  <a:pt x="4699392" y="4894460"/>
                  <a:pt x="4699392" y="4894460"/>
                  <a:pt x="4699392" y="4894460"/>
                </a:cubicBezTo>
                <a:cubicBezTo>
                  <a:pt x="4691345" y="4900888"/>
                  <a:pt x="4670750" y="4914708"/>
                  <a:pt x="4654658" y="4927565"/>
                </a:cubicBezTo>
                <a:cubicBezTo>
                  <a:pt x="4635024" y="4945888"/>
                  <a:pt x="4618932" y="4958746"/>
                  <a:pt x="4623437" y="4957784"/>
                </a:cubicBezTo>
                <a:cubicBezTo>
                  <a:pt x="4567115" y="5002783"/>
                  <a:pt x="4510794" y="5047783"/>
                  <a:pt x="4440960" y="5095671"/>
                </a:cubicBezTo>
                <a:cubicBezTo>
                  <a:pt x="4403311" y="5117843"/>
                  <a:pt x="4336057" y="5155760"/>
                  <a:pt x="4291323" y="5188865"/>
                </a:cubicBezTo>
                <a:cubicBezTo>
                  <a:pt x="4239199" y="5209421"/>
                  <a:pt x="4189961" y="5243488"/>
                  <a:pt x="4134296" y="5269510"/>
                </a:cubicBezTo>
                <a:cubicBezTo>
                  <a:pt x="4126249" y="5275939"/>
                  <a:pt x="4125287" y="5271434"/>
                  <a:pt x="4117242" y="5277863"/>
                </a:cubicBezTo>
                <a:cubicBezTo>
                  <a:pt x="4013954" y="5323478"/>
                  <a:pt x="3908744" y="5360084"/>
                  <a:pt x="3802571" y="5392188"/>
                </a:cubicBezTo>
                <a:cubicBezTo>
                  <a:pt x="3747232" y="5408720"/>
                  <a:pt x="3692538" y="5422760"/>
                  <a:pt x="3637806" y="5433865"/>
                </a:cubicBezTo>
                <a:lnTo>
                  <a:pt x="3560810" y="5445094"/>
                </a:lnTo>
                <a:lnTo>
                  <a:pt x="3576039" y="5442351"/>
                </a:lnTo>
                <a:cubicBezTo>
                  <a:pt x="3593372" y="5438059"/>
                  <a:pt x="3608895" y="5433565"/>
                  <a:pt x="3617903" y="5431641"/>
                </a:cubicBezTo>
                <a:cubicBezTo>
                  <a:pt x="3617903" y="5431641"/>
                  <a:pt x="3622408" y="5430679"/>
                  <a:pt x="3622408" y="5430679"/>
                </a:cubicBezTo>
                <a:cubicBezTo>
                  <a:pt x="3671952" y="5420094"/>
                  <a:pt x="3707984" y="5412396"/>
                  <a:pt x="3756567" y="5397306"/>
                </a:cubicBezTo>
                <a:cubicBezTo>
                  <a:pt x="3761071" y="5396344"/>
                  <a:pt x="3761071" y="5396344"/>
                  <a:pt x="3761071" y="5396344"/>
                </a:cubicBezTo>
                <a:cubicBezTo>
                  <a:pt x="3765576" y="5395381"/>
                  <a:pt x="3765576" y="5395381"/>
                  <a:pt x="3764613" y="5390877"/>
                </a:cubicBezTo>
                <a:cubicBezTo>
                  <a:pt x="3760109" y="5391839"/>
                  <a:pt x="3755605" y="5392802"/>
                  <a:pt x="3755605" y="5392802"/>
                </a:cubicBezTo>
                <a:cubicBezTo>
                  <a:pt x="3756567" y="5397306"/>
                  <a:pt x="3756567" y="5397306"/>
                  <a:pt x="3756567" y="5397306"/>
                </a:cubicBezTo>
                <a:cubicBezTo>
                  <a:pt x="3702519" y="5408853"/>
                  <a:pt x="3670990" y="5415589"/>
                  <a:pt x="3621445" y="5426174"/>
                </a:cubicBezTo>
                <a:cubicBezTo>
                  <a:pt x="3624986" y="5420708"/>
                  <a:pt x="3620483" y="5421670"/>
                  <a:pt x="3615016" y="5418129"/>
                </a:cubicBezTo>
                <a:cubicBezTo>
                  <a:pt x="3610512" y="5419091"/>
                  <a:pt x="3610512" y="5419091"/>
                  <a:pt x="3610512" y="5419091"/>
                </a:cubicBezTo>
                <a:cubicBezTo>
                  <a:pt x="3611474" y="5423595"/>
                  <a:pt x="3611474" y="5423595"/>
                  <a:pt x="3611474" y="5423595"/>
                </a:cubicBezTo>
                <a:cubicBezTo>
                  <a:pt x="3571900" y="5436759"/>
                  <a:pt x="3527514" y="5427403"/>
                  <a:pt x="3516889" y="5443802"/>
                </a:cubicBezTo>
                <a:cubicBezTo>
                  <a:pt x="3517851" y="5448307"/>
                  <a:pt x="3517851" y="5448307"/>
                  <a:pt x="3517851" y="5448307"/>
                </a:cubicBezTo>
                <a:cubicBezTo>
                  <a:pt x="3512384" y="5444765"/>
                  <a:pt x="3503377" y="5446689"/>
                  <a:pt x="3498872" y="5447651"/>
                </a:cubicBezTo>
                <a:cubicBezTo>
                  <a:pt x="3494368" y="5448614"/>
                  <a:pt x="3489865" y="5449576"/>
                  <a:pt x="3489865" y="5449576"/>
                </a:cubicBezTo>
                <a:cubicBezTo>
                  <a:pt x="3488902" y="5445073"/>
                  <a:pt x="3486978" y="5436064"/>
                  <a:pt x="3490519" y="5430598"/>
                </a:cubicBezTo>
                <a:cubicBezTo>
                  <a:pt x="3495023" y="5429636"/>
                  <a:pt x="3504032" y="5427711"/>
                  <a:pt x="3508535" y="5426749"/>
                </a:cubicBezTo>
                <a:cubicBezTo>
                  <a:pt x="3517544" y="5424825"/>
                  <a:pt x="3527514" y="5427403"/>
                  <a:pt x="3535561" y="5420975"/>
                </a:cubicBezTo>
                <a:cubicBezTo>
                  <a:pt x="3535561" y="5420975"/>
                  <a:pt x="3540064" y="5420013"/>
                  <a:pt x="3540064" y="5420013"/>
                </a:cubicBezTo>
                <a:cubicBezTo>
                  <a:pt x="3540064" y="5420013"/>
                  <a:pt x="3540064" y="5420013"/>
                  <a:pt x="3544568" y="5419051"/>
                </a:cubicBezTo>
                <a:cubicBezTo>
                  <a:pt x="3549073" y="5418089"/>
                  <a:pt x="3549073" y="5418089"/>
                  <a:pt x="3553577" y="5417126"/>
                </a:cubicBezTo>
                <a:cubicBezTo>
                  <a:pt x="3558080" y="5416164"/>
                  <a:pt x="3558080" y="5416164"/>
                  <a:pt x="3558080" y="5416164"/>
                </a:cubicBezTo>
                <a:cubicBezTo>
                  <a:pt x="3558080" y="5416164"/>
                  <a:pt x="3557118" y="5411660"/>
                  <a:pt x="3552615" y="5412622"/>
                </a:cubicBezTo>
                <a:cubicBezTo>
                  <a:pt x="3548110" y="5413584"/>
                  <a:pt x="3543606" y="5414547"/>
                  <a:pt x="3543606" y="5414547"/>
                </a:cubicBezTo>
                <a:cubicBezTo>
                  <a:pt x="3539102" y="5415509"/>
                  <a:pt x="3539102" y="5415509"/>
                  <a:pt x="3539102" y="5415509"/>
                </a:cubicBezTo>
                <a:cubicBezTo>
                  <a:pt x="3542644" y="5410042"/>
                  <a:pt x="3538139" y="5411005"/>
                  <a:pt x="3538139" y="5411005"/>
                </a:cubicBezTo>
                <a:cubicBezTo>
                  <a:pt x="3533636" y="5411967"/>
                  <a:pt x="3533636" y="5411967"/>
                  <a:pt x="3533636" y="5411967"/>
                </a:cubicBezTo>
                <a:cubicBezTo>
                  <a:pt x="3533636" y="5411967"/>
                  <a:pt x="3529132" y="5412929"/>
                  <a:pt x="3529132" y="5412929"/>
                </a:cubicBezTo>
                <a:cubicBezTo>
                  <a:pt x="3530094" y="5417433"/>
                  <a:pt x="3530094" y="5417433"/>
                  <a:pt x="3530094" y="5417433"/>
                </a:cubicBezTo>
                <a:cubicBezTo>
                  <a:pt x="3526552" y="5422900"/>
                  <a:pt x="3516582" y="5420320"/>
                  <a:pt x="3507573" y="5422245"/>
                </a:cubicBezTo>
                <a:cubicBezTo>
                  <a:pt x="3503070" y="5423207"/>
                  <a:pt x="3498565" y="5424169"/>
                  <a:pt x="3489557" y="5426094"/>
                </a:cubicBezTo>
                <a:cubicBezTo>
                  <a:pt x="3462533" y="5431868"/>
                  <a:pt x="3462533" y="5431868"/>
                  <a:pt x="3462533" y="5431868"/>
                </a:cubicBezTo>
                <a:cubicBezTo>
                  <a:pt x="3457066" y="5428326"/>
                  <a:pt x="3458028" y="5432830"/>
                  <a:pt x="3458028" y="5432830"/>
                </a:cubicBezTo>
                <a:cubicBezTo>
                  <a:pt x="3458028" y="5432830"/>
                  <a:pt x="3458991" y="5437334"/>
                  <a:pt x="3463495" y="5436372"/>
                </a:cubicBezTo>
                <a:cubicBezTo>
                  <a:pt x="3481511" y="5432523"/>
                  <a:pt x="3481511" y="5432523"/>
                  <a:pt x="3481511" y="5432523"/>
                </a:cubicBezTo>
                <a:cubicBezTo>
                  <a:pt x="3477969" y="5437988"/>
                  <a:pt x="3475389" y="5447960"/>
                  <a:pt x="3476352" y="5452463"/>
                </a:cubicBezTo>
                <a:cubicBezTo>
                  <a:pt x="3471848" y="5453425"/>
                  <a:pt x="3467344" y="5454387"/>
                  <a:pt x="3467344" y="5454387"/>
                </a:cubicBezTo>
                <a:cubicBezTo>
                  <a:pt x="3462839" y="5455350"/>
                  <a:pt x="3462839" y="5455350"/>
                  <a:pt x="3462839" y="5455350"/>
                </a:cubicBezTo>
                <a:cubicBezTo>
                  <a:pt x="3466382" y="5449884"/>
                  <a:pt x="3466382" y="5449884"/>
                  <a:pt x="3466382" y="5449884"/>
                </a:cubicBezTo>
                <a:cubicBezTo>
                  <a:pt x="3466382" y="5449884"/>
                  <a:pt x="3461877" y="5450846"/>
                  <a:pt x="3460915" y="5446342"/>
                </a:cubicBezTo>
                <a:cubicBezTo>
                  <a:pt x="3456412" y="5447304"/>
                  <a:pt x="3457374" y="5451808"/>
                  <a:pt x="3452870" y="5452771"/>
                </a:cubicBezTo>
                <a:cubicBezTo>
                  <a:pt x="3452870" y="5452771"/>
                  <a:pt x="3448365" y="5453733"/>
                  <a:pt x="3448365" y="5453733"/>
                </a:cubicBezTo>
                <a:cubicBezTo>
                  <a:pt x="3443861" y="5454695"/>
                  <a:pt x="3438395" y="5451153"/>
                  <a:pt x="3429387" y="5453078"/>
                </a:cubicBezTo>
                <a:cubicBezTo>
                  <a:pt x="3411370" y="5456927"/>
                  <a:pt x="3432929" y="5447611"/>
                  <a:pt x="3418454" y="5445995"/>
                </a:cubicBezTo>
                <a:cubicBezTo>
                  <a:pt x="3411370" y="5456927"/>
                  <a:pt x="3395934" y="5450806"/>
                  <a:pt x="3385964" y="5448226"/>
                </a:cubicBezTo>
                <a:cubicBezTo>
                  <a:pt x="3386926" y="5452731"/>
                  <a:pt x="3387888" y="5457234"/>
                  <a:pt x="3383384" y="5458196"/>
                </a:cubicBezTo>
                <a:cubicBezTo>
                  <a:pt x="3382422" y="5453693"/>
                  <a:pt x="3381459" y="5449188"/>
                  <a:pt x="3376955" y="5450151"/>
                </a:cubicBezTo>
                <a:cubicBezTo>
                  <a:pt x="3373414" y="5455617"/>
                  <a:pt x="3359901" y="5458504"/>
                  <a:pt x="3350893" y="5460429"/>
                </a:cubicBezTo>
                <a:cubicBezTo>
                  <a:pt x="3353473" y="5450458"/>
                  <a:pt x="3321944" y="5457194"/>
                  <a:pt x="3318402" y="5462660"/>
                </a:cubicBezTo>
                <a:cubicBezTo>
                  <a:pt x="3313898" y="5463623"/>
                  <a:pt x="3313898" y="5463623"/>
                  <a:pt x="3313898" y="5463623"/>
                </a:cubicBezTo>
                <a:cubicBezTo>
                  <a:pt x="3300386" y="5466509"/>
                  <a:pt x="3311973" y="5454614"/>
                  <a:pt x="3298461" y="5457501"/>
                </a:cubicBezTo>
                <a:cubicBezTo>
                  <a:pt x="3290416" y="5463930"/>
                  <a:pt x="3286874" y="5469396"/>
                  <a:pt x="3263391" y="5469703"/>
                </a:cubicBezTo>
                <a:cubicBezTo>
                  <a:pt x="3253421" y="5467123"/>
                  <a:pt x="3238946" y="5465507"/>
                  <a:pt x="3225433" y="5468394"/>
                </a:cubicBezTo>
                <a:cubicBezTo>
                  <a:pt x="3220930" y="5469356"/>
                  <a:pt x="3211921" y="5471281"/>
                  <a:pt x="3206456" y="5467738"/>
                </a:cubicBezTo>
                <a:cubicBezTo>
                  <a:pt x="3178468" y="5469008"/>
                  <a:pt x="3200989" y="5464196"/>
                  <a:pt x="3181048" y="5459038"/>
                </a:cubicBezTo>
                <a:cubicBezTo>
                  <a:pt x="3164956" y="5471895"/>
                  <a:pt x="3105133" y="5456418"/>
                  <a:pt x="3088079" y="5464771"/>
                </a:cubicBezTo>
                <a:cubicBezTo>
                  <a:pt x="3108020" y="5469930"/>
                  <a:pt x="3070064" y="5468620"/>
                  <a:pt x="3070064" y="5468620"/>
                </a:cubicBezTo>
                <a:cubicBezTo>
                  <a:pt x="3065559" y="5469583"/>
                  <a:pt x="3061055" y="5470545"/>
                  <a:pt x="3056551" y="5471507"/>
                </a:cubicBezTo>
                <a:cubicBezTo>
                  <a:pt x="2999616" y="5469542"/>
                  <a:pt x="2967125" y="5471774"/>
                  <a:pt x="2934326" y="5450524"/>
                </a:cubicBezTo>
                <a:cubicBezTo>
                  <a:pt x="2931747" y="5460493"/>
                  <a:pt x="2895408" y="5444710"/>
                  <a:pt x="2882857" y="5452101"/>
                </a:cubicBezTo>
                <a:cubicBezTo>
                  <a:pt x="2892828" y="5454680"/>
                  <a:pt x="2858412" y="5447903"/>
                  <a:pt x="2853908" y="5448866"/>
                </a:cubicBezTo>
                <a:cubicBezTo>
                  <a:pt x="2853908" y="5448866"/>
                  <a:pt x="2858412" y="5447903"/>
                  <a:pt x="2858412" y="5447903"/>
                </a:cubicBezTo>
                <a:cubicBezTo>
                  <a:pt x="2821417" y="5451098"/>
                  <a:pt x="2791506" y="5443359"/>
                  <a:pt x="2748082" y="5438507"/>
                </a:cubicBezTo>
                <a:cubicBezTo>
                  <a:pt x="2759016" y="5445591"/>
                  <a:pt x="2732646" y="5432386"/>
                  <a:pt x="2730066" y="5442356"/>
                </a:cubicBezTo>
                <a:cubicBezTo>
                  <a:pt x="2728141" y="5433349"/>
                  <a:pt x="2711087" y="5441702"/>
                  <a:pt x="2695651" y="5435580"/>
                </a:cubicBezTo>
                <a:cubicBezTo>
                  <a:pt x="2714629" y="5436236"/>
                  <a:pt x="2700810" y="5415640"/>
                  <a:pt x="2699193" y="5430115"/>
                </a:cubicBezTo>
                <a:cubicBezTo>
                  <a:pt x="2671206" y="5431384"/>
                  <a:pt x="2644837" y="5418179"/>
                  <a:pt x="2625858" y="5417524"/>
                </a:cubicBezTo>
                <a:cubicBezTo>
                  <a:pt x="2636790" y="5424608"/>
                  <a:pt x="2606879" y="5416869"/>
                  <a:pt x="2592405" y="5415252"/>
                </a:cubicBezTo>
                <a:cubicBezTo>
                  <a:pt x="2592405" y="5415252"/>
                  <a:pt x="2596909" y="5414289"/>
                  <a:pt x="2601413" y="5413327"/>
                </a:cubicBezTo>
                <a:cubicBezTo>
                  <a:pt x="2566997" y="5406551"/>
                  <a:pt x="2548018" y="5405896"/>
                  <a:pt x="2528079" y="5400737"/>
                </a:cubicBezTo>
                <a:cubicBezTo>
                  <a:pt x="2508137" y="5395578"/>
                  <a:pt x="2489159" y="5394923"/>
                  <a:pt x="2448315" y="5380101"/>
                </a:cubicBezTo>
                <a:cubicBezTo>
                  <a:pt x="2448315" y="5380101"/>
                  <a:pt x="2457322" y="5378176"/>
                  <a:pt x="2442848" y="5376560"/>
                </a:cubicBezTo>
                <a:cubicBezTo>
                  <a:pt x="2428374" y="5374942"/>
                  <a:pt x="2449277" y="5384605"/>
                  <a:pt x="2429336" y="5379447"/>
                </a:cubicBezTo>
                <a:cubicBezTo>
                  <a:pt x="2412937" y="5368821"/>
                  <a:pt x="2398463" y="5367204"/>
                  <a:pt x="2384951" y="5370091"/>
                </a:cubicBezTo>
                <a:cubicBezTo>
                  <a:pt x="2373055" y="5358503"/>
                  <a:pt x="2374017" y="5363006"/>
                  <a:pt x="2372093" y="5353999"/>
                </a:cubicBezTo>
                <a:cubicBezTo>
                  <a:pt x="2363085" y="5355923"/>
                  <a:pt x="2358581" y="5356886"/>
                  <a:pt x="2344107" y="5355268"/>
                </a:cubicBezTo>
                <a:cubicBezTo>
                  <a:pt x="2343144" y="5350765"/>
                  <a:pt x="2353114" y="5353344"/>
                  <a:pt x="2343144" y="5350765"/>
                </a:cubicBezTo>
                <a:cubicBezTo>
                  <a:pt x="2324166" y="5350109"/>
                  <a:pt x="2301338" y="5331439"/>
                  <a:pt x="2273352" y="5332708"/>
                </a:cubicBezTo>
                <a:cubicBezTo>
                  <a:pt x="2271427" y="5323699"/>
                  <a:pt x="2287826" y="5334326"/>
                  <a:pt x="2292330" y="5333363"/>
                </a:cubicBezTo>
                <a:cubicBezTo>
                  <a:pt x="2270465" y="5319196"/>
                  <a:pt x="2247944" y="5324007"/>
                  <a:pt x="2235087" y="5307915"/>
                </a:cubicBezTo>
                <a:cubicBezTo>
                  <a:pt x="2226078" y="5309840"/>
                  <a:pt x="2246982" y="5319503"/>
                  <a:pt x="2231545" y="5313382"/>
                </a:cubicBezTo>
                <a:cubicBezTo>
                  <a:pt x="2236049" y="5312420"/>
                  <a:pt x="2229620" y="5304373"/>
                  <a:pt x="2215146" y="5302757"/>
                </a:cubicBezTo>
                <a:cubicBezTo>
                  <a:pt x="2202596" y="5310147"/>
                  <a:pt x="2178806" y="5286972"/>
                  <a:pt x="2180731" y="5295981"/>
                </a:cubicBezTo>
                <a:cubicBezTo>
                  <a:pt x="2175264" y="5292439"/>
                  <a:pt x="2169798" y="5288897"/>
                  <a:pt x="2164331" y="5285355"/>
                </a:cubicBezTo>
                <a:cubicBezTo>
                  <a:pt x="2164331" y="5285355"/>
                  <a:pt x="2164331" y="5285355"/>
                  <a:pt x="2159828" y="5286317"/>
                </a:cubicBezTo>
                <a:cubicBezTo>
                  <a:pt x="2165293" y="5289859"/>
                  <a:pt x="2170760" y="5293401"/>
                  <a:pt x="2170760" y="5293401"/>
                </a:cubicBezTo>
                <a:cubicBezTo>
                  <a:pt x="2156286" y="5291783"/>
                  <a:pt x="2144391" y="5280196"/>
                  <a:pt x="2132496" y="5268608"/>
                </a:cubicBezTo>
                <a:cubicBezTo>
                  <a:pt x="2128954" y="5274075"/>
                  <a:pt x="2123488" y="5270533"/>
                  <a:pt x="2117059" y="5262487"/>
                </a:cubicBezTo>
                <a:cubicBezTo>
                  <a:pt x="2108050" y="5264412"/>
                  <a:pt x="2114479" y="5272458"/>
                  <a:pt x="2119946" y="5276000"/>
                </a:cubicBezTo>
                <a:cubicBezTo>
                  <a:pt x="2115441" y="5276962"/>
                  <a:pt x="2115441" y="5276962"/>
                  <a:pt x="2115441" y="5276962"/>
                </a:cubicBezTo>
                <a:cubicBezTo>
                  <a:pt x="2109012" y="5268916"/>
                  <a:pt x="2084568" y="5264719"/>
                  <a:pt x="2083606" y="5260215"/>
                </a:cubicBezTo>
                <a:cubicBezTo>
                  <a:pt x="2082644" y="5255711"/>
                  <a:pt x="2082644" y="5255711"/>
                  <a:pt x="2082644" y="5255711"/>
                </a:cubicBezTo>
                <a:cubicBezTo>
                  <a:pt x="2088110" y="5259252"/>
                  <a:pt x="2092614" y="5258290"/>
                  <a:pt x="2092614" y="5258290"/>
                </a:cubicBezTo>
                <a:cubicBezTo>
                  <a:pt x="2098080" y="5261832"/>
                  <a:pt x="2098080" y="5261832"/>
                  <a:pt x="2098080" y="5261832"/>
                </a:cubicBezTo>
                <a:cubicBezTo>
                  <a:pt x="2102585" y="5260870"/>
                  <a:pt x="2097118" y="5257328"/>
                  <a:pt x="2097118" y="5257328"/>
                </a:cubicBezTo>
                <a:cubicBezTo>
                  <a:pt x="2091652" y="5253787"/>
                  <a:pt x="2086186" y="5250245"/>
                  <a:pt x="2081681" y="5251207"/>
                </a:cubicBezTo>
                <a:cubicBezTo>
                  <a:pt x="2085223" y="5245740"/>
                  <a:pt x="2037295" y="5241851"/>
                  <a:pt x="2059816" y="5237040"/>
                </a:cubicBezTo>
                <a:cubicBezTo>
                  <a:pt x="2045342" y="5235422"/>
                  <a:pt x="2029905" y="5229301"/>
                  <a:pt x="2014467" y="5223180"/>
                </a:cubicBezTo>
                <a:cubicBezTo>
                  <a:pt x="2003535" y="5216096"/>
                  <a:pt x="1992603" y="5209013"/>
                  <a:pt x="1987136" y="5205471"/>
                </a:cubicBezTo>
                <a:cubicBezTo>
                  <a:pt x="1986174" y="5200967"/>
                  <a:pt x="1986174" y="5200967"/>
                  <a:pt x="1981670" y="5201929"/>
                </a:cubicBezTo>
                <a:cubicBezTo>
                  <a:pt x="1981670" y="5201929"/>
                  <a:pt x="1980707" y="5197426"/>
                  <a:pt x="1977165" y="5202891"/>
                </a:cubicBezTo>
                <a:cubicBezTo>
                  <a:pt x="1955300" y="5188725"/>
                  <a:pt x="1917036" y="5163932"/>
                  <a:pt x="1895171" y="5149765"/>
                </a:cubicBezTo>
                <a:cubicBezTo>
                  <a:pt x="1884238" y="5142682"/>
                  <a:pt x="1876847" y="5130132"/>
                  <a:pt x="1865914" y="5123048"/>
                </a:cubicBezTo>
                <a:cubicBezTo>
                  <a:pt x="1815754" y="5086668"/>
                  <a:pt x="1758511" y="5061221"/>
                  <a:pt x="1715436" y="5013908"/>
                </a:cubicBezTo>
                <a:cubicBezTo>
                  <a:pt x="1663659" y="4992003"/>
                  <a:pt x="1636982" y="4955315"/>
                  <a:pt x="1588748" y="4927943"/>
                </a:cubicBezTo>
                <a:cubicBezTo>
                  <a:pt x="1595177" y="4935989"/>
                  <a:pt x="1601605" y="4944035"/>
                  <a:pt x="1598064" y="4949501"/>
                </a:cubicBezTo>
                <a:cubicBezTo>
                  <a:pt x="1581664" y="4938876"/>
                  <a:pt x="1576198" y="4935335"/>
                  <a:pt x="1564303" y="4923746"/>
                </a:cubicBezTo>
                <a:cubicBezTo>
                  <a:pt x="1558836" y="4920205"/>
                  <a:pt x="1553371" y="4916663"/>
                  <a:pt x="1547904" y="4913121"/>
                </a:cubicBezTo>
                <a:cubicBezTo>
                  <a:pt x="1546942" y="4908617"/>
                  <a:pt x="1545017" y="4899609"/>
                  <a:pt x="1545979" y="4904113"/>
                </a:cubicBezTo>
                <a:cubicBezTo>
                  <a:pt x="1539551" y="4896067"/>
                  <a:pt x="1540513" y="4900571"/>
                  <a:pt x="1541475" y="4905075"/>
                </a:cubicBezTo>
                <a:cubicBezTo>
                  <a:pt x="1507715" y="4879321"/>
                  <a:pt x="1520265" y="4871929"/>
                  <a:pt x="1523807" y="4866464"/>
                </a:cubicBezTo>
                <a:cubicBezTo>
                  <a:pt x="1522845" y="4861959"/>
                  <a:pt x="1522845" y="4861959"/>
                  <a:pt x="1517378" y="4858417"/>
                </a:cubicBezTo>
                <a:cubicBezTo>
                  <a:pt x="1517378" y="4858417"/>
                  <a:pt x="1515454" y="4849410"/>
                  <a:pt x="1511912" y="4854876"/>
                </a:cubicBezTo>
                <a:cubicBezTo>
                  <a:pt x="1511912" y="4854876"/>
                  <a:pt x="1510949" y="4850372"/>
                  <a:pt x="1506446" y="4851334"/>
                </a:cubicBezTo>
                <a:cubicBezTo>
                  <a:pt x="1513529" y="4840401"/>
                  <a:pt x="1492626" y="4830738"/>
                  <a:pt x="1483618" y="4832662"/>
                </a:cubicBezTo>
                <a:cubicBezTo>
                  <a:pt x="1482656" y="4828159"/>
                  <a:pt x="1478151" y="4829121"/>
                  <a:pt x="1478151" y="4829121"/>
                </a:cubicBezTo>
                <a:cubicBezTo>
                  <a:pt x="1473647" y="4830084"/>
                  <a:pt x="1473647" y="4830084"/>
                  <a:pt x="1479114" y="4833625"/>
                </a:cubicBezTo>
                <a:cubicBezTo>
                  <a:pt x="1480076" y="4838129"/>
                  <a:pt x="1485543" y="4841671"/>
                  <a:pt x="1485543" y="4841671"/>
                </a:cubicBezTo>
                <a:cubicBezTo>
                  <a:pt x="1482000" y="4847137"/>
                  <a:pt x="1458210" y="4823962"/>
                  <a:pt x="1462060" y="4841978"/>
                </a:cubicBezTo>
                <a:cubicBezTo>
                  <a:pt x="1461097" y="4837474"/>
                  <a:pt x="1461097" y="4837474"/>
                  <a:pt x="1461097" y="4837474"/>
                </a:cubicBezTo>
                <a:cubicBezTo>
                  <a:pt x="1442774" y="4817841"/>
                  <a:pt x="1394232" y="4766987"/>
                  <a:pt x="1435076" y="4781808"/>
                </a:cubicBezTo>
                <a:cubicBezTo>
                  <a:pt x="1434114" y="4777305"/>
                  <a:pt x="1434114" y="4777305"/>
                  <a:pt x="1429609" y="4778267"/>
                </a:cubicBezTo>
                <a:cubicBezTo>
                  <a:pt x="1428647" y="4773763"/>
                  <a:pt x="1428647" y="4773763"/>
                  <a:pt x="1428647" y="4773763"/>
                </a:cubicBezTo>
                <a:cubicBezTo>
                  <a:pt x="1415790" y="4757671"/>
                  <a:pt x="1404857" y="4750588"/>
                  <a:pt x="1391038" y="4729991"/>
                </a:cubicBezTo>
                <a:cubicBezTo>
                  <a:pt x="1388458" y="4739962"/>
                  <a:pt x="1369172" y="4715825"/>
                  <a:pt x="1363706" y="4712283"/>
                </a:cubicBezTo>
                <a:cubicBezTo>
                  <a:pt x="1363706" y="4712283"/>
                  <a:pt x="1363706" y="4712283"/>
                  <a:pt x="1362744" y="4707779"/>
                </a:cubicBezTo>
                <a:cubicBezTo>
                  <a:pt x="1362744" y="4707779"/>
                  <a:pt x="1358239" y="4708741"/>
                  <a:pt x="1358239" y="4708741"/>
                </a:cubicBezTo>
                <a:cubicBezTo>
                  <a:pt x="1352773" y="4705200"/>
                  <a:pt x="1352773" y="4705200"/>
                  <a:pt x="1347307" y="4701658"/>
                </a:cubicBezTo>
                <a:cubicBezTo>
                  <a:pt x="1348269" y="4706162"/>
                  <a:pt x="1348269" y="4706162"/>
                  <a:pt x="1348269" y="4706162"/>
                </a:cubicBezTo>
                <a:cubicBezTo>
                  <a:pt x="1353736" y="4709703"/>
                  <a:pt x="1353736" y="4709703"/>
                  <a:pt x="1354698" y="4714207"/>
                </a:cubicBezTo>
                <a:cubicBezTo>
                  <a:pt x="1354698" y="4714207"/>
                  <a:pt x="1344727" y="4711628"/>
                  <a:pt x="1338299" y="4703582"/>
                </a:cubicBezTo>
                <a:cubicBezTo>
                  <a:pt x="1332832" y="4700040"/>
                  <a:pt x="1321899" y="4692957"/>
                  <a:pt x="1318358" y="4698423"/>
                </a:cubicBezTo>
                <a:cubicBezTo>
                  <a:pt x="1316434" y="4689415"/>
                  <a:pt x="1310005" y="4681370"/>
                  <a:pt x="1303576" y="4673323"/>
                </a:cubicBezTo>
                <a:cubicBezTo>
                  <a:pt x="1308080" y="4672361"/>
                  <a:pt x="1308080" y="4672361"/>
                  <a:pt x="1308080" y="4672361"/>
                </a:cubicBezTo>
                <a:cubicBezTo>
                  <a:pt x="1307118" y="4667857"/>
                  <a:pt x="1307118" y="4667857"/>
                  <a:pt x="1307118" y="4667857"/>
                </a:cubicBezTo>
                <a:cubicBezTo>
                  <a:pt x="1307118" y="4667857"/>
                  <a:pt x="1306156" y="4663353"/>
                  <a:pt x="1301651" y="4664315"/>
                </a:cubicBezTo>
                <a:cubicBezTo>
                  <a:pt x="1300689" y="4659811"/>
                  <a:pt x="1295223" y="4656270"/>
                  <a:pt x="1294261" y="4651766"/>
                </a:cubicBezTo>
                <a:cubicBezTo>
                  <a:pt x="1289757" y="4652728"/>
                  <a:pt x="1288794" y="4648223"/>
                  <a:pt x="1288794" y="4648223"/>
                </a:cubicBezTo>
                <a:cubicBezTo>
                  <a:pt x="1282366" y="4640178"/>
                  <a:pt x="1281403" y="4635674"/>
                  <a:pt x="1284945" y="4630207"/>
                </a:cubicBezTo>
                <a:cubicBezTo>
                  <a:pt x="1292336" y="4642757"/>
                  <a:pt x="1298764" y="4650803"/>
                  <a:pt x="1303269" y="4649841"/>
                </a:cubicBezTo>
                <a:cubicBezTo>
                  <a:pt x="1296840" y="4641795"/>
                  <a:pt x="1301344" y="4640832"/>
                  <a:pt x="1300382" y="4636329"/>
                </a:cubicBezTo>
                <a:cubicBezTo>
                  <a:pt x="1294915" y="4632787"/>
                  <a:pt x="1293953" y="4628283"/>
                  <a:pt x="1288488" y="4624741"/>
                </a:cubicBezTo>
                <a:cubicBezTo>
                  <a:pt x="1272743" y="4595138"/>
                  <a:pt x="1250571" y="4557488"/>
                  <a:pt x="1225818" y="4529809"/>
                </a:cubicBezTo>
                <a:cubicBezTo>
                  <a:pt x="1213924" y="4518221"/>
                  <a:pt x="1196561" y="4503092"/>
                  <a:pt x="1185629" y="4496009"/>
                </a:cubicBezTo>
                <a:cubicBezTo>
                  <a:pt x="1184667" y="4491504"/>
                  <a:pt x="1184667" y="4491504"/>
                  <a:pt x="1189171" y="4490542"/>
                </a:cubicBezTo>
                <a:cubicBezTo>
                  <a:pt x="1188209" y="4486037"/>
                  <a:pt x="1188209" y="4486037"/>
                  <a:pt x="1182742" y="4482495"/>
                </a:cubicBezTo>
                <a:cubicBezTo>
                  <a:pt x="1181780" y="4477992"/>
                  <a:pt x="1177276" y="4478954"/>
                  <a:pt x="1177276" y="4478954"/>
                </a:cubicBezTo>
                <a:cubicBezTo>
                  <a:pt x="1177276" y="4478954"/>
                  <a:pt x="1178238" y="4483458"/>
                  <a:pt x="1178238" y="4483458"/>
                </a:cubicBezTo>
                <a:cubicBezTo>
                  <a:pt x="1172772" y="4479917"/>
                  <a:pt x="1171809" y="4475412"/>
                  <a:pt x="1166343" y="4471870"/>
                </a:cubicBezTo>
                <a:cubicBezTo>
                  <a:pt x="1166343" y="4471870"/>
                  <a:pt x="1165381" y="4467367"/>
                  <a:pt x="1169885" y="4466405"/>
                </a:cubicBezTo>
                <a:cubicBezTo>
                  <a:pt x="1157990" y="4454817"/>
                  <a:pt x="1146096" y="4443229"/>
                  <a:pt x="1139667" y="4435183"/>
                </a:cubicBezTo>
                <a:cubicBezTo>
                  <a:pt x="1139667" y="4435183"/>
                  <a:pt x="1139667" y="4435183"/>
                  <a:pt x="1138704" y="4430679"/>
                </a:cubicBezTo>
                <a:cubicBezTo>
                  <a:pt x="1138704" y="4430679"/>
                  <a:pt x="1134200" y="4431641"/>
                  <a:pt x="1134200" y="4431641"/>
                </a:cubicBezTo>
                <a:cubicBezTo>
                  <a:pt x="1129696" y="4432603"/>
                  <a:pt x="1129696" y="4432603"/>
                  <a:pt x="1129696" y="4432603"/>
                </a:cubicBezTo>
                <a:cubicBezTo>
                  <a:pt x="1129696" y="4432603"/>
                  <a:pt x="1129696" y="4432603"/>
                  <a:pt x="1128734" y="4428100"/>
                </a:cubicBezTo>
                <a:cubicBezTo>
                  <a:pt x="1123268" y="4424558"/>
                  <a:pt x="1118764" y="4425520"/>
                  <a:pt x="1118764" y="4425520"/>
                </a:cubicBezTo>
                <a:lnTo>
                  <a:pt x="1120688" y="4434529"/>
                </a:lnTo>
                <a:lnTo>
                  <a:pt x="1115221" y="4430987"/>
                </a:lnTo>
                <a:cubicBezTo>
                  <a:pt x="1108794" y="4422940"/>
                  <a:pt x="1095936" y="4406849"/>
                  <a:pt x="1091431" y="4407812"/>
                </a:cubicBezTo>
                <a:cubicBezTo>
                  <a:pt x="1070221" y="4374666"/>
                  <a:pt x="1076650" y="4382711"/>
                  <a:pt x="1073763" y="4369199"/>
                </a:cubicBezTo>
                <a:cubicBezTo>
                  <a:pt x="1059943" y="4348604"/>
                  <a:pt x="1072146" y="4383673"/>
                  <a:pt x="1063792" y="4366620"/>
                </a:cubicBezTo>
                <a:cubicBezTo>
                  <a:pt x="1062830" y="4362116"/>
                  <a:pt x="1069915" y="4351183"/>
                  <a:pt x="1058981" y="4344100"/>
                </a:cubicBezTo>
                <a:cubicBezTo>
                  <a:pt x="1060906" y="4353108"/>
                  <a:pt x="1057364" y="4358574"/>
                  <a:pt x="1050936" y="4350528"/>
                </a:cubicBezTo>
                <a:cubicBezTo>
                  <a:pt x="1056402" y="4354070"/>
                  <a:pt x="1052553" y="4336054"/>
                  <a:pt x="1048049" y="4337016"/>
                </a:cubicBezTo>
                <a:cubicBezTo>
                  <a:pt x="1031650" y="4326391"/>
                  <a:pt x="1013674" y="4264296"/>
                  <a:pt x="988922" y="4236617"/>
                </a:cubicBezTo>
                <a:cubicBezTo>
                  <a:pt x="996006" y="4225685"/>
                  <a:pt x="979606" y="4215060"/>
                  <a:pt x="981224" y="4200585"/>
                </a:cubicBezTo>
                <a:cubicBezTo>
                  <a:pt x="974140" y="4211517"/>
                  <a:pt x="955509" y="4168401"/>
                  <a:pt x="970291" y="4193501"/>
                </a:cubicBezTo>
                <a:cubicBezTo>
                  <a:pt x="962900" y="4180951"/>
                  <a:pt x="956471" y="4172906"/>
                  <a:pt x="953584" y="4159394"/>
                </a:cubicBezTo>
                <a:cubicBezTo>
                  <a:pt x="950043" y="4164859"/>
                  <a:pt x="951968" y="4173868"/>
                  <a:pt x="943614" y="4156814"/>
                </a:cubicBezTo>
                <a:cubicBezTo>
                  <a:pt x="943614" y="4156814"/>
                  <a:pt x="948119" y="4155851"/>
                  <a:pt x="947156" y="4151347"/>
                </a:cubicBezTo>
                <a:cubicBezTo>
                  <a:pt x="932681" y="4149731"/>
                  <a:pt x="938496" y="4110811"/>
                  <a:pt x="918555" y="4105652"/>
                </a:cubicBezTo>
                <a:cubicBezTo>
                  <a:pt x="925638" y="4094719"/>
                  <a:pt x="903773" y="4080553"/>
                  <a:pt x="910857" y="4069620"/>
                </a:cubicBezTo>
                <a:cubicBezTo>
                  <a:pt x="904428" y="4061574"/>
                  <a:pt x="899924" y="4062536"/>
                  <a:pt x="892533" y="4049987"/>
                </a:cubicBezTo>
                <a:cubicBezTo>
                  <a:pt x="908932" y="4060612"/>
                  <a:pt x="888684" y="4031970"/>
                  <a:pt x="891263" y="4022000"/>
                </a:cubicBezTo>
                <a:cubicBezTo>
                  <a:pt x="875826" y="4015878"/>
                  <a:pt x="878099" y="3982425"/>
                  <a:pt x="869091" y="3984350"/>
                </a:cubicBezTo>
                <a:cubicBezTo>
                  <a:pt x="866204" y="3970838"/>
                  <a:pt x="866204" y="3970838"/>
                  <a:pt x="873595" y="3983387"/>
                </a:cubicBezTo>
                <a:cubicBezTo>
                  <a:pt x="865242" y="3966334"/>
                  <a:pt x="855926" y="3944776"/>
                  <a:pt x="852077" y="3926760"/>
                </a:cubicBezTo>
                <a:cubicBezTo>
                  <a:pt x="857543" y="3930302"/>
                  <a:pt x="858506" y="3934806"/>
                  <a:pt x="863010" y="3933844"/>
                </a:cubicBezTo>
                <a:lnTo>
                  <a:pt x="869247" y="3944432"/>
                </a:lnTo>
                <a:lnTo>
                  <a:pt x="868668" y="3952062"/>
                </a:lnTo>
                <a:cubicBezTo>
                  <a:pt x="868706" y="3954997"/>
                  <a:pt x="867822" y="3956363"/>
                  <a:pt x="862355" y="3952821"/>
                </a:cubicBezTo>
                <a:cubicBezTo>
                  <a:pt x="868784" y="3960868"/>
                  <a:pt x="870708" y="3969875"/>
                  <a:pt x="875212" y="3968913"/>
                </a:cubicBezTo>
                <a:cubicBezTo>
                  <a:pt x="877137" y="3977922"/>
                  <a:pt x="884528" y="3990472"/>
                  <a:pt x="890956" y="3998517"/>
                </a:cubicBezTo>
                <a:cubicBezTo>
                  <a:pt x="891918" y="4003022"/>
                  <a:pt x="891918" y="4003022"/>
                  <a:pt x="891918" y="4003022"/>
                </a:cubicBezTo>
                <a:cubicBezTo>
                  <a:pt x="892881" y="4007525"/>
                  <a:pt x="892881" y="4007525"/>
                  <a:pt x="892881" y="4007525"/>
                </a:cubicBezTo>
                <a:cubicBezTo>
                  <a:pt x="897385" y="4006563"/>
                  <a:pt x="897385" y="4006563"/>
                  <a:pt x="897385" y="4006563"/>
                </a:cubicBezTo>
                <a:cubicBezTo>
                  <a:pt x="897385" y="4006563"/>
                  <a:pt x="899964" y="3996593"/>
                  <a:pt x="897077" y="3983081"/>
                </a:cubicBezTo>
                <a:cubicBezTo>
                  <a:pt x="891611" y="3979538"/>
                  <a:pt x="891611" y="3979538"/>
                  <a:pt x="891611" y="3979538"/>
                </a:cubicBezTo>
                <a:cubicBezTo>
                  <a:pt x="890649" y="3975035"/>
                  <a:pt x="890649" y="3975035"/>
                  <a:pt x="890649" y="3975035"/>
                </a:cubicBezTo>
                <a:cubicBezTo>
                  <a:pt x="890649" y="3975035"/>
                  <a:pt x="889687" y="3970531"/>
                  <a:pt x="885183" y="3971493"/>
                </a:cubicBezTo>
                <a:cubicBezTo>
                  <a:pt x="886800" y="3957019"/>
                  <a:pt x="887762" y="3961523"/>
                  <a:pt x="878447" y="3939965"/>
                </a:cubicBezTo>
                <a:cubicBezTo>
                  <a:pt x="882951" y="3939002"/>
                  <a:pt x="887454" y="3938040"/>
                  <a:pt x="890034" y="3928070"/>
                </a:cubicBezTo>
                <a:cubicBezTo>
                  <a:pt x="880718" y="3906512"/>
                  <a:pt x="887803" y="3895579"/>
                  <a:pt x="879449" y="3878525"/>
                </a:cubicBezTo>
                <a:cubicBezTo>
                  <a:pt x="879490" y="3812581"/>
                  <a:pt x="864093" y="3740517"/>
                  <a:pt x="852546" y="3686468"/>
                </a:cubicBezTo>
                <a:cubicBezTo>
                  <a:pt x="851584" y="3681964"/>
                  <a:pt x="847081" y="3682926"/>
                  <a:pt x="847081" y="3682926"/>
                </a:cubicBezTo>
                <a:cubicBezTo>
                  <a:pt x="847081" y="3682926"/>
                  <a:pt x="842576" y="3683888"/>
                  <a:pt x="843539" y="3688393"/>
                </a:cubicBezTo>
                <a:cubicBezTo>
                  <a:pt x="858628" y="3736975"/>
                  <a:pt x="874024" y="3809040"/>
                  <a:pt x="872058" y="3865975"/>
                </a:cubicBezTo>
                <a:cubicBezTo>
                  <a:pt x="872058" y="3865975"/>
                  <a:pt x="872058" y="3865975"/>
                  <a:pt x="867555" y="3866938"/>
                </a:cubicBezTo>
                <a:cubicBezTo>
                  <a:pt x="866592" y="3862433"/>
                  <a:pt x="866592" y="3862433"/>
                  <a:pt x="861126" y="3858892"/>
                </a:cubicBezTo>
                <a:cubicBezTo>
                  <a:pt x="866592" y="3862433"/>
                  <a:pt x="867555" y="3866938"/>
                  <a:pt x="868517" y="3871442"/>
                </a:cubicBezTo>
                <a:cubicBezTo>
                  <a:pt x="868517" y="3871442"/>
                  <a:pt x="868517" y="3871442"/>
                  <a:pt x="864975" y="3876908"/>
                </a:cubicBezTo>
                <a:cubicBezTo>
                  <a:pt x="861126" y="3858892"/>
                  <a:pt x="854390" y="3827364"/>
                  <a:pt x="849886" y="3828326"/>
                </a:cubicBezTo>
                <a:cubicBezTo>
                  <a:pt x="856314" y="3836371"/>
                  <a:pt x="852773" y="3841838"/>
                  <a:pt x="848269" y="3842800"/>
                </a:cubicBezTo>
                <a:cubicBezTo>
                  <a:pt x="841840" y="3834754"/>
                  <a:pt x="839916" y="3825746"/>
                  <a:pt x="832524" y="3813196"/>
                </a:cubicBezTo>
                <a:cubicBezTo>
                  <a:pt x="830600" y="3804189"/>
                  <a:pt x="831255" y="3785210"/>
                  <a:pt x="822902" y="3768156"/>
                </a:cubicBezTo>
                <a:cubicBezTo>
                  <a:pt x="820977" y="3759148"/>
                  <a:pt x="819053" y="3750139"/>
                  <a:pt x="812624" y="3742094"/>
                </a:cubicBezTo>
                <a:cubicBezTo>
                  <a:pt x="804926" y="3706061"/>
                  <a:pt x="798190" y="3674534"/>
                  <a:pt x="789529" y="3633997"/>
                </a:cubicBezTo>
                <a:cubicBezTo>
                  <a:pt x="789529" y="3633997"/>
                  <a:pt x="785988" y="3639463"/>
                  <a:pt x="786951" y="3643967"/>
                </a:cubicBezTo>
                <a:cubicBezTo>
                  <a:pt x="786951" y="3643967"/>
                  <a:pt x="785988" y="3639463"/>
                  <a:pt x="785988" y="3639463"/>
                </a:cubicBezTo>
                <a:cubicBezTo>
                  <a:pt x="785026" y="3634959"/>
                  <a:pt x="785026" y="3634959"/>
                  <a:pt x="785026" y="3634959"/>
                </a:cubicBezTo>
                <a:cubicBezTo>
                  <a:pt x="784064" y="3630455"/>
                  <a:pt x="784064" y="3630455"/>
                  <a:pt x="783101" y="3625951"/>
                </a:cubicBezTo>
                <a:cubicBezTo>
                  <a:pt x="778290" y="3603430"/>
                  <a:pt x="768975" y="3581873"/>
                  <a:pt x="765126" y="3563856"/>
                </a:cubicBezTo>
                <a:cubicBezTo>
                  <a:pt x="764163" y="3559353"/>
                  <a:pt x="764163" y="3559353"/>
                  <a:pt x="763201" y="3554849"/>
                </a:cubicBezTo>
                <a:cubicBezTo>
                  <a:pt x="762239" y="3550344"/>
                  <a:pt x="761276" y="3545840"/>
                  <a:pt x="760314" y="3541336"/>
                </a:cubicBezTo>
                <a:cubicBezTo>
                  <a:pt x="758390" y="3532328"/>
                  <a:pt x="756465" y="3523320"/>
                  <a:pt x="754541" y="3514312"/>
                </a:cubicBezTo>
                <a:cubicBezTo>
                  <a:pt x="753578" y="3509808"/>
                  <a:pt x="753578" y="3509808"/>
                  <a:pt x="753578" y="3509808"/>
                </a:cubicBezTo>
                <a:cubicBezTo>
                  <a:pt x="752616" y="3505304"/>
                  <a:pt x="752616" y="3505304"/>
                  <a:pt x="752616" y="3505304"/>
                </a:cubicBezTo>
                <a:cubicBezTo>
                  <a:pt x="752616" y="3505304"/>
                  <a:pt x="752616" y="3505304"/>
                  <a:pt x="748111" y="3506266"/>
                </a:cubicBezTo>
                <a:cubicBezTo>
                  <a:pt x="751654" y="3500799"/>
                  <a:pt x="751654" y="3500799"/>
                  <a:pt x="756158" y="3499837"/>
                </a:cubicBezTo>
                <a:cubicBezTo>
                  <a:pt x="748767" y="3487287"/>
                  <a:pt x="748767" y="3487287"/>
                  <a:pt x="748767" y="3487287"/>
                </a:cubicBezTo>
                <a:cubicBezTo>
                  <a:pt x="748767" y="3487287"/>
                  <a:pt x="748767" y="3487287"/>
                  <a:pt x="745225" y="3492754"/>
                </a:cubicBezTo>
                <a:cubicBezTo>
                  <a:pt x="744262" y="3488250"/>
                  <a:pt x="744262" y="3488250"/>
                  <a:pt x="743300" y="3483746"/>
                </a:cubicBezTo>
                <a:cubicBezTo>
                  <a:pt x="743956" y="3464767"/>
                  <a:pt x="739144" y="3442247"/>
                  <a:pt x="735295" y="3424231"/>
                </a:cubicBezTo>
                <a:cubicBezTo>
                  <a:pt x="738837" y="3418765"/>
                  <a:pt x="736913" y="3409757"/>
                  <a:pt x="735950" y="3405253"/>
                </a:cubicBezTo>
                <a:cubicBezTo>
                  <a:pt x="734988" y="3400748"/>
                  <a:pt x="734988" y="3400748"/>
                  <a:pt x="734026" y="3396245"/>
                </a:cubicBezTo>
                <a:cubicBezTo>
                  <a:pt x="733064" y="3391740"/>
                  <a:pt x="736605" y="3386274"/>
                  <a:pt x="736605" y="3386274"/>
                </a:cubicBezTo>
                <a:cubicBezTo>
                  <a:pt x="741109" y="3385312"/>
                  <a:pt x="741109" y="3385312"/>
                  <a:pt x="742071" y="3389816"/>
                </a:cubicBezTo>
                <a:cubicBezTo>
                  <a:pt x="742071" y="3389816"/>
                  <a:pt x="746576" y="3388854"/>
                  <a:pt x="747538" y="3393358"/>
                </a:cubicBezTo>
                <a:cubicBezTo>
                  <a:pt x="747538" y="3393358"/>
                  <a:pt x="747538" y="3393358"/>
                  <a:pt x="746576" y="3388854"/>
                </a:cubicBezTo>
                <a:cubicBezTo>
                  <a:pt x="751080" y="3387891"/>
                  <a:pt x="751080" y="3387891"/>
                  <a:pt x="751080" y="3387891"/>
                </a:cubicBezTo>
                <a:cubicBezTo>
                  <a:pt x="750118" y="3383387"/>
                  <a:pt x="745614" y="3384350"/>
                  <a:pt x="744651" y="3379845"/>
                </a:cubicBezTo>
                <a:cubicBezTo>
                  <a:pt x="739184" y="3376304"/>
                  <a:pt x="738222" y="3371800"/>
                  <a:pt x="733718" y="3372762"/>
                </a:cubicBezTo>
                <a:cubicBezTo>
                  <a:pt x="734680" y="3377266"/>
                  <a:pt x="730177" y="3378228"/>
                  <a:pt x="730177" y="3378228"/>
                </a:cubicBezTo>
                <a:cubicBezTo>
                  <a:pt x="730177" y="3378228"/>
                  <a:pt x="728252" y="3369221"/>
                  <a:pt x="722786" y="3365679"/>
                </a:cubicBezTo>
                <a:cubicBezTo>
                  <a:pt x="720861" y="3356670"/>
                  <a:pt x="719899" y="3352167"/>
                  <a:pt x="722479" y="3342196"/>
                </a:cubicBezTo>
                <a:cubicBezTo>
                  <a:pt x="723441" y="3346700"/>
                  <a:pt x="727944" y="3345738"/>
                  <a:pt x="727944" y="3345738"/>
                </a:cubicBezTo>
                <a:cubicBezTo>
                  <a:pt x="726982" y="3341234"/>
                  <a:pt x="726982" y="3341234"/>
                  <a:pt x="726982" y="3341234"/>
                </a:cubicBezTo>
                <a:cubicBezTo>
                  <a:pt x="726020" y="3336730"/>
                  <a:pt x="726020" y="3336730"/>
                  <a:pt x="725057" y="3332226"/>
                </a:cubicBezTo>
                <a:cubicBezTo>
                  <a:pt x="724095" y="3327721"/>
                  <a:pt x="724095" y="3327721"/>
                  <a:pt x="724095" y="3327721"/>
                </a:cubicBezTo>
                <a:cubicBezTo>
                  <a:pt x="724095" y="3327721"/>
                  <a:pt x="724095" y="3327721"/>
                  <a:pt x="723133" y="3323218"/>
                </a:cubicBezTo>
                <a:cubicBezTo>
                  <a:pt x="721208" y="3314209"/>
                  <a:pt x="720246" y="3309705"/>
                  <a:pt x="719284" y="3305202"/>
                </a:cubicBezTo>
                <a:cubicBezTo>
                  <a:pt x="718321" y="3300697"/>
                  <a:pt x="717359" y="3296193"/>
                  <a:pt x="716397" y="3291690"/>
                </a:cubicBezTo>
                <a:cubicBezTo>
                  <a:pt x="719939" y="3286223"/>
                  <a:pt x="718977" y="3281718"/>
                  <a:pt x="718015" y="3277215"/>
                </a:cubicBezTo>
                <a:cubicBezTo>
                  <a:pt x="726061" y="3270786"/>
                  <a:pt x="716745" y="3249228"/>
                  <a:pt x="716438" y="3225746"/>
                </a:cubicBezTo>
                <a:cubicBezTo>
                  <a:pt x="711934" y="3226708"/>
                  <a:pt x="711934" y="3226708"/>
                  <a:pt x="711934" y="3226708"/>
                </a:cubicBezTo>
                <a:cubicBezTo>
                  <a:pt x="708740" y="3189713"/>
                  <a:pt x="707470" y="3161726"/>
                  <a:pt x="710705" y="3132778"/>
                </a:cubicBezTo>
                <a:cubicBezTo>
                  <a:pt x="709743" y="3128274"/>
                  <a:pt x="714246" y="3127311"/>
                  <a:pt x="713284" y="3122808"/>
                </a:cubicBezTo>
                <a:cubicBezTo>
                  <a:pt x="712322" y="3118304"/>
                  <a:pt x="712322" y="3118304"/>
                  <a:pt x="712322" y="3118304"/>
                </a:cubicBezTo>
                <a:cubicBezTo>
                  <a:pt x="708780" y="3123770"/>
                  <a:pt x="708780" y="3123770"/>
                  <a:pt x="708780" y="3123770"/>
                </a:cubicBezTo>
                <a:cubicBezTo>
                  <a:pt x="706856" y="3114761"/>
                  <a:pt x="710397" y="3109296"/>
                  <a:pt x="708472" y="3100287"/>
                </a:cubicBezTo>
                <a:cubicBezTo>
                  <a:pt x="707510" y="3095784"/>
                  <a:pt x="712015" y="3094821"/>
                  <a:pt x="712015" y="3094821"/>
                </a:cubicBezTo>
                <a:cubicBezTo>
                  <a:pt x="711052" y="3090317"/>
                  <a:pt x="711052" y="3090317"/>
                  <a:pt x="706548" y="3091280"/>
                </a:cubicBezTo>
                <a:cubicBezTo>
                  <a:pt x="705586" y="3086775"/>
                  <a:pt x="710090" y="3085813"/>
                  <a:pt x="709128" y="3081309"/>
                </a:cubicBezTo>
                <a:cubicBezTo>
                  <a:pt x="708166" y="3076805"/>
                  <a:pt x="707203" y="3072301"/>
                  <a:pt x="709783" y="3062331"/>
                </a:cubicBezTo>
                <a:cubicBezTo>
                  <a:pt x="709783" y="3062331"/>
                  <a:pt x="709783" y="3062331"/>
                  <a:pt x="708821" y="3057826"/>
                </a:cubicBezTo>
                <a:cubicBezTo>
                  <a:pt x="707859" y="3053322"/>
                  <a:pt x="706897" y="3048818"/>
                  <a:pt x="705934" y="3044314"/>
                </a:cubicBezTo>
                <a:cubicBezTo>
                  <a:pt x="710439" y="3043352"/>
                  <a:pt x="710439" y="3043352"/>
                  <a:pt x="710439" y="3043352"/>
                </a:cubicBezTo>
                <a:cubicBezTo>
                  <a:pt x="709823" y="2996387"/>
                  <a:pt x="712751" y="2943955"/>
                  <a:pt x="717295" y="2877050"/>
                </a:cubicBezTo>
                <a:cubicBezTo>
                  <a:pt x="717295" y="2877050"/>
                  <a:pt x="722762" y="2880591"/>
                  <a:pt x="721799" y="2876088"/>
                </a:cubicBezTo>
                <a:cubicBezTo>
                  <a:pt x="723724" y="2885095"/>
                  <a:pt x="720182" y="2890562"/>
                  <a:pt x="722107" y="2899570"/>
                </a:cubicBezTo>
                <a:cubicBezTo>
                  <a:pt x="723069" y="2904074"/>
                  <a:pt x="719527" y="2909541"/>
                  <a:pt x="723376" y="2927557"/>
                </a:cubicBezTo>
                <a:cubicBezTo>
                  <a:pt x="721759" y="2942030"/>
                  <a:pt x="720141" y="2956505"/>
                  <a:pt x="719487" y="2975484"/>
                </a:cubicBezTo>
                <a:cubicBezTo>
                  <a:pt x="720101" y="3022449"/>
                  <a:pt x="717174" y="3074880"/>
                  <a:pt x="727759" y="3124424"/>
                </a:cubicBezTo>
                <a:cubicBezTo>
                  <a:pt x="727759" y="3124424"/>
                  <a:pt x="724217" y="3129891"/>
                  <a:pt x="724217" y="3129891"/>
                </a:cubicBezTo>
                <a:cubicBezTo>
                  <a:pt x="725180" y="3134395"/>
                  <a:pt x="725180" y="3134395"/>
                  <a:pt x="726142" y="3138899"/>
                </a:cubicBezTo>
                <a:cubicBezTo>
                  <a:pt x="722599" y="3144365"/>
                  <a:pt x="723562" y="3148870"/>
                  <a:pt x="724524" y="3153374"/>
                </a:cubicBezTo>
                <a:cubicBezTo>
                  <a:pt x="729029" y="3152412"/>
                  <a:pt x="729029" y="3152412"/>
                  <a:pt x="728066" y="3147907"/>
                </a:cubicBezTo>
                <a:cubicBezTo>
                  <a:pt x="729991" y="3156915"/>
                  <a:pt x="730953" y="3161420"/>
                  <a:pt x="726449" y="3162382"/>
                </a:cubicBezTo>
                <a:cubicBezTo>
                  <a:pt x="727411" y="3166886"/>
                  <a:pt x="728373" y="3171389"/>
                  <a:pt x="729335" y="3175894"/>
                </a:cubicBezTo>
                <a:cubicBezTo>
                  <a:pt x="733840" y="3174931"/>
                  <a:pt x="733840" y="3174931"/>
                  <a:pt x="732878" y="3170427"/>
                </a:cubicBezTo>
                <a:cubicBezTo>
                  <a:pt x="736420" y="3164962"/>
                  <a:pt x="735458" y="3160457"/>
                  <a:pt x="735458" y="3160457"/>
                </a:cubicBezTo>
                <a:cubicBezTo>
                  <a:pt x="733533" y="3151449"/>
                  <a:pt x="732571" y="3146945"/>
                  <a:pt x="731608" y="3142441"/>
                </a:cubicBezTo>
                <a:cubicBezTo>
                  <a:pt x="731608" y="3142441"/>
                  <a:pt x="735149" y="3136974"/>
                  <a:pt x="735149" y="3136974"/>
                </a:cubicBezTo>
                <a:cubicBezTo>
                  <a:pt x="736112" y="3141478"/>
                  <a:pt x="740616" y="3140516"/>
                  <a:pt x="739654" y="3136012"/>
                </a:cubicBezTo>
                <a:cubicBezTo>
                  <a:pt x="739654" y="3136012"/>
                  <a:pt x="739654" y="3136012"/>
                  <a:pt x="738691" y="3131509"/>
                </a:cubicBezTo>
                <a:cubicBezTo>
                  <a:pt x="738691" y="3131509"/>
                  <a:pt x="737729" y="3127004"/>
                  <a:pt x="737729" y="3127004"/>
                </a:cubicBezTo>
                <a:cubicBezTo>
                  <a:pt x="736767" y="3122500"/>
                  <a:pt x="732263" y="3123462"/>
                  <a:pt x="731301" y="3118959"/>
                </a:cubicBezTo>
                <a:cubicBezTo>
                  <a:pt x="731301" y="3118959"/>
                  <a:pt x="730338" y="3114455"/>
                  <a:pt x="730338" y="3114455"/>
                </a:cubicBezTo>
                <a:cubicBezTo>
                  <a:pt x="730338" y="3114455"/>
                  <a:pt x="729376" y="3109950"/>
                  <a:pt x="729376" y="3109950"/>
                </a:cubicBezTo>
                <a:cubicBezTo>
                  <a:pt x="727451" y="3100942"/>
                  <a:pt x="730031" y="3090972"/>
                  <a:pt x="729069" y="3086468"/>
                </a:cubicBezTo>
                <a:cubicBezTo>
                  <a:pt x="728106" y="3081964"/>
                  <a:pt x="730686" y="3071994"/>
                  <a:pt x="733265" y="3062023"/>
                </a:cubicBezTo>
                <a:lnTo>
                  <a:pt x="733987" y="3065401"/>
                </a:lnTo>
                <a:cubicBezTo>
                  <a:pt x="734227" y="3066527"/>
                  <a:pt x="734227" y="3066527"/>
                  <a:pt x="734227" y="3066527"/>
                </a:cubicBezTo>
                <a:cubicBezTo>
                  <a:pt x="734227" y="3066527"/>
                  <a:pt x="735190" y="3071031"/>
                  <a:pt x="735190" y="3071031"/>
                </a:cubicBezTo>
                <a:cubicBezTo>
                  <a:pt x="735190" y="3071031"/>
                  <a:pt x="738732" y="3065565"/>
                  <a:pt x="738732" y="3065565"/>
                </a:cubicBezTo>
                <a:cubicBezTo>
                  <a:pt x="735845" y="3052053"/>
                  <a:pt x="735845" y="3052053"/>
                  <a:pt x="735845" y="3052053"/>
                </a:cubicBezTo>
                <a:cubicBezTo>
                  <a:pt x="735845" y="3052053"/>
                  <a:pt x="734883" y="3047548"/>
                  <a:pt x="733921" y="3043045"/>
                </a:cubicBezTo>
                <a:cubicBezTo>
                  <a:pt x="741659" y="3013133"/>
                  <a:pt x="743276" y="2998659"/>
                  <a:pt x="736541" y="2967131"/>
                </a:cubicBezTo>
                <a:cubicBezTo>
                  <a:pt x="736541" y="2967131"/>
                  <a:pt x="735578" y="2962627"/>
                  <a:pt x="735578" y="2962627"/>
                </a:cubicBezTo>
                <a:cubicBezTo>
                  <a:pt x="738158" y="2952656"/>
                  <a:pt x="740738" y="2942686"/>
                  <a:pt x="744279" y="2937219"/>
                </a:cubicBezTo>
                <a:cubicBezTo>
                  <a:pt x="736889" y="2924670"/>
                  <a:pt x="745896" y="2922745"/>
                  <a:pt x="747514" y="2908270"/>
                </a:cubicBezTo>
                <a:cubicBezTo>
                  <a:pt x="753328" y="2869352"/>
                  <a:pt x="752713" y="2822387"/>
                  <a:pt x="767536" y="2781543"/>
                </a:cubicBezTo>
                <a:lnTo>
                  <a:pt x="767175" y="2788737"/>
                </a:lnTo>
                <a:lnTo>
                  <a:pt x="765918" y="2796017"/>
                </a:lnTo>
                <a:cubicBezTo>
                  <a:pt x="765918" y="2796017"/>
                  <a:pt x="766563" y="2793524"/>
                  <a:pt x="767088" y="2790469"/>
                </a:cubicBezTo>
                <a:lnTo>
                  <a:pt x="767175" y="2788737"/>
                </a:lnTo>
                <a:lnTo>
                  <a:pt x="777228" y="2730482"/>
                </a:lnTo>
                <a:lnTo>
                  <a:pt x="774987" y="2827750"/>
                </a:lnTo>
                <a:cubicBezTo>
                  <a:pt x="776043" y="3008184"/>
                  <a:pt x="792787" y="3186092"/>
                  <a:pt x="824931" y="3364010"/>
                </a:cubicBezTo>
                <a:cubicBezTo>
                  <a:pt x="826529" y="3371490"/>
                  <a:pt x="827728" y="3377099"/>
                  <a:pt x="829326" y="3384580"/>
                </a:cubicBezTo>
                <a:cubicBezTo>
                  <a:pt x="847900" y="3370834"/>
                  <a:pt x="840565" y="3354803"/>
                  <a:pt x="837369" y="3339843"/>
                </a:cubicBezTo>
                <a:cubicBezTo>
                  <a:pt x="787445" y="3078708"/>
                  <a:pt x="782061" y="2824680"/>
                  <a:pt x="819665" y="2577354"/>
                </a:cubicBezTo>
                <a:lnTo>
                  <a:pt x="843923" y="2454020"/>
                </a:lnTo>
                <a:lnTo>
                  <a:pt x="844696" y="2456577"/>
                </a:lnTo>
                <a:cubicBezTo>
                  <a:pt x="844855" y="2460076"/>
                  <a:pt x="845576" y="2463454"/>
                  <a:pt x="850081" y="2462491"/>
                </a:cubicBezTo>
                <a:cubicBezTo>
                  <a:pt x="853951" y="2447536"/>
                  <a:pt x="850331" y="2447131"/>
                  <a:pt x="847719" y="2445923"/>
                </a:cubicBezTo>
                <a:lnTo>
                  <a:pt x="846151" y="2442693"/>
                </a:lnTo>
                <a:lnTo>
                  <a:pt x="847411" y="2436286"/>
                </a:lnTo>
                <a:lnTo>
                  <a:pt x="851391" y="2424533"/>
                </a:lnTo>
                <a:cubicBezTo>
                  <a:pt x="851391" y="2424533"/>
                  <a:pt x="852354" y="2429038"/>
                  <a:pt x="853316" y="2433542"/>
                </a:cubicBezTo>
                <a:cubicBezTo>
                  <a:pt x="863633" y="2393660"/>
                  <a:pt x="880380" y="2361825"/>
                  <a:pt x="879111" y="2333838"/>
                </a:cubicBezTo>
                <a:cubicBezTo>
                  <a:pt x="879111" y="2333838"/>
                  <a:pt x="881035" y="2342846"/>
                  <a:pt x="884578" y="2337381"/>
                </a:cubicBezTo>
                <a:cubicBezTo>
                  <a:pt x="878804" y="2310355"/>
                  <a:pt x="897475" y="2287529"/>
                  <a:pt x="911642" y="2265663"/>
                </a:cubicBezTo>
                <a:cubicBezTo>
                  <a:pt x="913915" y="2232210"/>
                  <a:pt x="927119" y="2205841"/>
                  <a:pt x="944828" y="2178509"/>
                </a:cubicBezTo>
                <a:cubicBezTo>
                  <a:pt x="958034" y="2152140"/>
                  <a:pt x="976705" y="2129312"/>
                  <a:pt x="987023" y="2089431"/>
                </a:cubicBezTo>
                <a:cubicBezTo>
                  <a:pt x="991527" y="2088468"/>
                  <a:pt x="991527" y="2088468"/>
                  <a:pt x="991527" y="2088468"/>
                </a:cubicBezTo>
                <a:cubicBezTo>
                  <a:pt x="988948" y="2098439"/>
                  <a:pt x="988948" y="2098439"/>
                  <a:pt x="988948" y="2098439"/>
                </a:cubicBezTo>
                <a:cubicBezTo>
                  <a:pt x="988948" y="2098439"/>
                  <a:pt x="988948" y="2098439"/>
                  <a:pt x="993452" y="2097477"/>
                </a:cubicBezTo>
                <a:cubicBezTo>
                  <a:pt x="992489" y="2092973"/>
                  <a:pt x="992489" y="2092973"/>
                  <a:pt x="992489" y="2092973"/>
                </a:cubicBezTo>
                <a:cubicBezTo>
                  <a:pt x="996031" y="2087506"/>
                  <a:pt x="996031" y="2087506"/>
                  <a:pt x="996031" y="2087506"/>
                </a:cubicBezTo>
                <a:cubicBezTo>
                  <a:pt x="999573" y="2082040"/>
                  <a:pt x="1005694" y="2066604"/>
                  <a:pt x="1012778" y="2055671"/>
                </a:cubicBezTo>
                <a:cubicBezTo>
                  <a:pt x="1011815" y="2051167"/>
                  <a:pt x="1007312" y="2052129"/>
                  <a:pt x="1010853" y="2046663"/>
                </a:cubicBezTo>
                <a:cubicBezTo>
                  <a:pt x="1010853" y="2046663"/>
                  <a:pt x="1009891" y="2042158"/>
                  <a:pt x="1014395" y="2041196"/>
                </a:cubicBezTo>
                <a:cubicBezTo>
                  <a:pt x="1014395" y="2041196"/>
                  <a:pt x="1010853" y="2046663"/>
                  <a:pt x="1016320" y="2050205"/>
                </a:cubicBezTo>
                <a:cubicBezTo>
                  <a:pt x="1018899" y="2040234"/>
                  <a:pt x="1017937" y="2035730"/>
                  <a:pt x="1021479" y="2030264"/>
                </a:cubicBezTo>
                <a:cubicBezTo>
                  <a:pt x="1021479" y="2030264"/>
                  <a:pt x="1021479" y="2030264"/>
                  <a:pt x="1022441" y="2034767"/>
                </a:cubicBezTo>
                <a:cubicBezTo>
                  <a:pt x="1023404" y="2039271"/>
                  <a:pt x="1023404" y="2039271"/>
                  <a:pt x="1023404" y="2039271"/>
                </a:cubicBezTo>
                <a:cubicBezTo>
                  <a:pt x="1023404" y="2039271"/>
                  <a:pt x="1027908" y="2038309"/>
                  <a:pt x="1027908" y="2038309"/>
                </a:cubicBezTo>
                <a:cubicBezTo>
                  <a:pt x="1027908" y="2038309"/>
                  <a:pt x="1026946" y="2033805"/>
                  <a:pt x="1026946" y="2033805"/>
                </a:cubicBezTo>
                <a:cubicBezTo>
                  <a:pt x="1030487" y="2028340"/>
                  <a:pt x="1025984" y="2029302"/>
                  <a:pt x="1025021" y="2024797"/>
                </a:cubicBezTo>
                <a:cubicBezTo>
                  <a:pt x="1024059" y="2020293"/>
                  <a:pt x="1028562" y="2019331"/>
                  <a:pt x="1027600" y="2014827"/>
                </a:cubicBezTo>
                <a:cubicBezTo>
                  <a:pt x="1028562" y="2019331"/>
                  <a:pt x="1033067" y="2018368"/>
                  <a:pt x="1032104" y="2013865"/>
                </a:cubicBezTo>
                <a:cubicBezTo>
                  <a:pt x="1035647" y="2008398"/>
                  <a:pt x="1035647" y="2008398"/>
                  <a:pt x="1035647" y="2008398"/>
                </a:cubicBezTo>
                <a:cubicBezTo>
                  <a:pt x="1035647" y="2008398"/>
                  <a:pt x="1034684" y="2003894"/>
                  <a:pt x="1034684" y="2003894"/>
                </a:cubicBezTo>
                <a:cubicBezTo>
                  <a:pt x="1038225" y="1998429"/>
                  <a:pt x="1037263" y="1993924"/>
                  <a:pt x="1041767" y="1992962"/>
                </a:cubicBezTo>
                <a:lnTo>
                  <a:pt x="1045309" y="1987495"/>
                </a:lnTo>
                <a:lnTo>
                  <a:pt x="1046272" y="1991999"/>
                </a:lnTo>
                <a:cubicBezTo>
                  <a:pt x="1049813" y="1986533"/>
                  <a:pt x="1049813" y="1986533"/>
                  <a:pt x="1049813" y="1986533"/>
                </a:cubicBezTo>
                <a:cubicBezTo>
                  <a:pt x="1048851" y="1982030"/>
                  <a:pt x="1053355" y="1981067"/>
                  <a:pt x="1052393" y="1976563"/>
                </a:cubicBezTo>
                <a:cubicBezTo>
                  <a:pt x="1057859" y="1980105"/>
                  <a:pt x="1060439" y="1970134"/>
                  <a:pt x="1063980" y="1964667"/>
                </a:cubicBezTo>
                <a:cubicBezTo>
                  <a:pt x="1065905" y="1973676"/>
                  <a:pt x="1072989" y="1962743"/>
                  <a:pt x="1070409" y="1972714"/>
                </a:cubicBezTo>
                <a:cubicBezTo>
                  <a:pt x="1080072" y="1951811"/>
                  <a:pt x="1080072" y="1951811"/>
                  <a:pt x="1080072" y="1951811"/>
                </a:cubicBezTo>
                <a:cubicBezTo>
                  <a:pt x="1080072" y="1951811"/>
                  <a:pt x="1084576" y="1950848"/>
                  <a:pt x="1084576" y="1950848"/>
                </a:cubicBezTo>
                <a:cubicBezTo>
                  <a:pt x="1085539" y="1955353"/>
                  <a:pt x="1085539" y="1955353"/>
                  <a:pt x="1085539" y="1955353"/>
                </a:cubicBezTo>
                <a:cubicBezTo>
                  <a:pt x="1081997" y="1960818"/>
                  <a:pt x="1081997" y="1960818"/>
                  <a:pt x="1081997" y="1960818"/>
                </a:cubicBezTo>
                <a:cubicBezTo>
                  <a:pt x="1078455" y="1966285"/>
                  <a:pt x="1078455" y="1966285"/>
                  <a:pt x="1082959" y="1965323"/>
                </a:cubicBezTo>
                <a:cubicBezTo>
                  <a:pt x="1082959" y="1965323"/>
                  <a:pt x="1082959" y="1965323"/>
                  <a:pt x="1087463" y="1964361"/>
                </a:cubicBezTo>
                <a:cubicBezTo>
                  <a:pt x="1086501" y="1959856"/>
                  <a:pt x="1086501" y="1959856"/>
                  <a:pt x="1086501" y="1959856"/>
                </a:cubicBezTo>
                <a:cubicBezTo>
                  <a:pt x="1090043" y="1954390"/>
                  <a:pt x="1090043" y="1954390"/>
                  <a:pt x="1090043" y="1954390"/>
                </a:cubicBezTo>
                <a:cubicBezTo>
                  <a:pt x="1089081" y="1949886"/>
                  <a:pt x="1089081" y="1949886"/>
                  <a:pt x="1088118" y="1945382"/>
                </a:cubicBezTo>
                <a:cubicBezTo>
                  <a:pt x="1088118" y="1945382"/>
                  <a:pt x="1083614" y="1946344"/>
                  <a:pt x="1083614" y="1946344"/>
                </a:cubicBezTo>
                <a:cubicBezTo>
                  <a:pt x="1092315" y="1920937"/>
                  <a:pt x="1092315" y="1920937"/>
                  <a:pt x="1094895" y="1910966"/>
                </a:cubicBezTo>
                <a:cubicBezTo>
                  <a:pt x="1087810" y="1921900"/>
                  <a:pt x="1086848" y="1917396"/>
                  <a:pt x="1082345" y="1918358"/>
                </a:cubicBezTo>
                <a:cubicBezTo>
                  <a:pt x="1085886" y="1912891"/>
                  <a:pt x="1089428" y="1907425"/>
                  <a:pt x="1092970" y="1901959"/>
                </a:cubicBezTo>
                <a:cubicBezTo>
                  <a:pt x="1096512" y="1896492"/>
                  <a:pt x="1100053" y="1891027"/>
                  <a:pt x="1103595" y="1885560"/>
                </a:cubicBezTo>
                <a:cubicBezTo>
                  <a:pt x="1107137" y="1880093"/>
                  <a:pt x="1106175" y="1875590"/>
                  <a:pt x="1110679" y="1874628"/>
                </a:cubicBezTo>
                <a:cubicBezTo>
                  <a:pt x="1110679" y="1874628"/>
                  <a:pt x="1111641" y="1879131"/>
                  <a:pt x="1112603" y="1883635"/>
                </a:cubicBezTo>
                <a:cubicBezTo>
                  <a:pt x="1122267" y="1862732"/>
                  <a:pt x="1122267" y="1862732"/>
                  <a:pt x="1122267" y="1862732"/>
                </a:cubicBezTo>
                <a:cubicBezTo>
                  <a:pt x="1126770" y="1861770"/>
                  <a:pt x="1126770" y="1861770"/>
                  <a:pt x="1126770" y="1861770"/>
                </a:cubicBezTo>
                <a:cubicBezTo>
                  <a:pt x="1127733" y="1866274"/>
                  <a:pt x="1127733" y="1866274"/>
                  <a:pt x="1128695" y="1870778"/>
                </a:cubicBezTo>
                <a:cubicBezTo>
                  <a:pt x="1133200" y="1869816"/>
                  <a:pt x="1133200" y="1869816"/>
                  <a:pt x="1133200" y="1869816"/>
                </a:cubicBezTo>
                <a:cubicBezTo>
                  <a:pt x="1133200" y="1869816"/>
                  <a:pt x="1132237" y="1865312"/>
                  <a:pt x="1132237" y="1865312"/>
                </a:cubicBezTo>
                <a:cubicBezTo>
                  <a:pt x="1136741" y="1864349"/>
                  <a:pt x="1136741" y="1864349"/>
                  <a:pt x="1136741" y="1864349"/>
                </a:cubicBezTo>
                <a:cubicBezTo>
                  <a:pt x="1135779" y="1859845"/>
                  <a:pt x="1135779" y="1859845"/>
                  <a:pt x="1134817" y="1855341"/>
                </a:cubicBezTo>
                <a:cubicBezTo>
                  <a:pt x="1134817" y="1855341"/>
                  <a:pt x="1134817" y="1855341"/>
                  <a:pt x="1138359" y="1849875"/>
                </a:cubicBezTo>
                <a:cubicBezTo>
                  <a:pt x="1138359" y="1849875"/>
                  <a:pt x="1138359" y="1849875"/>
                  <a:pt x="1141900" y="1844409"/>
                </a:cubicBezTo>
                <a:cubicBezTo>
                  <a:pt x="1141900" y="1844409"/>
                  <a:pt x="1146404" y="1843446"/>
                  <a:pt x="1146404" y="1843446"/>
                </a:cubicBezTo>
                <a:cubicBezTo>
                  <a:pt x="1146404" y="1843446"/>
                  <a:pt x="1147367" y="1847951"/>
                  <a:pt x="1147367" y="1847951"/>
                </a:cubicBezTo>
                <a:cubicBezTo>
                  <a:pt x="1143824" y="1853416"/>
                  <a:pt x="1144787" y="1857921"/>
                  <a:pt x="1144787" y="1857921"/>
                </a:cubicBezTo>
                <a:cubicBezTo>
                  <a:pt x="1140284" y="1858883"/>
                  <a:pt x="1141246" y="1863387"/>
                  <a:pt x="1142208" y="1867891"/>
                </a:cubicBezTo>
                <a:cubicBezTo>
                  <a:pt x="1145749" y="1862425"/>
                  <a:pt x="1145749" y="1862425"/>
                  <a:pt x="1150253" y="1861463"/>
                </a:cubicBezTo>
                <a:cubicBezTo>
                  <a:pt x="1152833" y="1851492"/>
                  <a:pt x="1151871" y="1846988"/>
                  <a:pt x="1155412" y="1841522"/>
                </a:cubicBezTo>
                <a:cubicBezTo>
                  <a:pt x="1155412" y="1841522"/>
                  <a:pt x="1154450" y="1837018"/>
                  <a:pt x="1154450" y="1837018"/>
                </a:cubicBezTo>
                <a:cubicBezTo>
                  <a:pt x="1157992" y="1831552"/>
                  <a:pt x="1157030" y="1827047"/>
                  <a:pt x="1156068" y="1822543"/>
                </a:cubicBezTo>
                <a:cubicBezTo>
                  <a:pt x="1160572" y="1821581"/>
                  <a:pt x="1160572" y="1821581"/>
                  <a:pt x="1160572" y="1821581"/>
                </a:cubicBezTo>
                <a:cubicBezTo>
                  <a:pt x="1171197" y="1805182"/>
                  <a:pt x="1189869" y="1782355"/>
                  <a:pt x="1199532" y="1761452"/>
                </a:cubicBezTo>
                <a:cubicBezTo>
                  <a:pt x="1199532" y="1761452"/>
                  <a:pt x="1203074" y="1755985"/>
                  <a:pt x="1203074" y="1755985"/>
                </a:cubicBezTo>
                <a:cubicBezTo>
                  <a:pt x="1203074" y="1755985"/>
                  <a:pt x="1207577" y="1755023"/>
                  <a:pt x="1206615" y="1750519"/>
                </a:cubicBezTo>
                <a:cubicBezTo>
                  <a:pt x="1211119" y="1749556"/>
                  <a:pt x="1210157" y="1745053"/>
                  <a:pt x="1213699" y="1739586"/>
                </a:cubicBezTo>
                <a:cubicBezTo>
                  <a:pt x="1213699" y="1739586"/>
                  <a:pt x="1217240" y="1734120"/>
                  <a:pt x="1217240" y="1734120"/>
                </a:cubicBezTo>
                <a:cubicBezTo>
                  <a:pt x="1220782" y="1728654"/>
                  <a:pt x="1224324" y="1723188"/>
                  <a:pt x="1227866" y="1717721"/>
                </a:cubicBezTo>
                <a:cubicBezTo>
                  <a:pt x="1232370" y="1716759"/>
                  <a:pt x="1235912" y="1711293"/>
                  <a:pt x="1234950" y="1706789"/>
                </a:cubicBezTo>
                <a:cubicBezTo>
                  <a:pt x="1239454" y="1705826"/>
                  <a:pt x="1239454" y="1705826"/>
                  <a:pt x="1239454" y="1705826"/>
                </a:cubicBezTo>
                <a:cubicBezTo>
                  <a:pt x="1242996" y="1700360"/>
                  <a:pt x="1252659" y="1679456"/>
                  <a:pt x="1268751" y="1666599"/>
                </a:cubicBezTo>
                <a:cubicBezTo>
                  <a:pt x="1270041" y="1661614"/>
                  <a:pt x="1275353" y="1653415"/>
                  <a:pt x="1280989" y="1643969"/>
                </a:cubicBezTo>
                <a:lnTo>
                  <a:pt x="1294822" y="1614580"/>
                </a:lnTo>
                <a:lnTo>
                  <a:pt x="1295376" y="1620968"/>
                </a:lnTo>
                <a:cubicBezTo>
                  <a:pt x="1297773" y="1632189"/>
                  <a:pt x="1288150" y="1642066"/>
                  <a:pt x="1280397" y="1651544"/>
                </a:cubicBezTo>
                <a:cubicBezTo>
                  <a:pt x="1230267" y="1718960"/>
                  <a:pt x="1188817" y="1790388"/>
                  <a:pt x="1150037" y="1865158"/>
                </a:cubicBezTo>
                <a:cubicBezTo>
                  <a:pt x="1146023" y="1873837"/>
                  <a:pt x="1125579" y="1887981"/>
                  <a:pt x="1157500" y="1890938"/>
                </a:cubicBezTo>
                <a:cubicBezTo>
                  <a:pt x="1175530" y="1892953"/>
                  <a:pt x="1159625" y="1910038"/>
                  <a:pt x="1155212" y="1916847"/>
                </a:cubicBezTo>
                <a:cubicBezTo>
                  <a:pt x="1067755" y="2084143"/>
                  <a:pt x="1005537" y="2259733"/>
                  <a:pt x="966688" y="2444019"/>
                </a:cubicBezTo>
                <a:cubicBezTo>
                  <a:pt x="916582" y="2685460"/>
                  <a:pt x="913758" y="2928532"/>
                  <a:pt x="940585" y="3173091"/>
                </a:cubicBezTo>
                <a:cubicBezTo>
                  <a:pt x="940985" y="3174961"/>
                  <a:pt x="941784" y="3178702"/>
                  <a:pt x="947522" y="3187253"/>
                </a:cubicBezTo>
                <a:cubicBezTo>
                  <a:pt x="974972" y="3077752"/>
                  <a:pt x="932698" y="2971416"/>
                  <a:pt x="961347" y="2867525"/>
                </a:cubicBezTo>
                <a:cubicBezTo>
                  <a:pt x="960496" y="2945922"/>
                  <a:pt x="1000117" y="3021540"/>
                  <a:pt x="983906" y="3101263"/>
                </a:cubicBezTo>
                <a:cubicBezTo>
                  <a:pt x="978550" y="3121962"/>
                  <a:pt x="978406" y="3139591"/>
                  <a:pt x="992151" y="3158164"/>
                </a:cubicBezTo>
                <a:cubicBezTo>
                  <a:pt x="1007767" y="3176337"/>
                  <a:pt x="1012961" y="3200648"/>
                  <a:pt x="1014015" y="3223887"/>
                </a:cubicBezTo>
                <a:cubicBezTo>
                  <a:pt x="1028329" y="3400726"/>
                  <a:pt x="1098350" y="3563707"/>
                  <a:pt x="1162759" y="3727888"/>
                </a:cubicBezTo>
                <a:cubicBezTo>
                  <a:pt x="1171692" y="3751399"/>
                  <a:pt x="1182498" y="3774511"/>
                  <a:pt x="1178341" y="3800819"/>
                </a:cubicBezTo>
                <a:cubicBezTo>
                  <a:pt x="1177397" y="3814708"/>
                  <a:pt x="1183934" y="3826999"/>
                  <a:pt x="1193412" y="3834752"/>
                </a:cubicBezTo>
                <a:cubicBezTo>
                  <a:pt x="1246814" y="3874183"/>
                  <a:pt x="1265608" y="3934695"/>
                  <a:pt x="1287744" y="3992539"/>
                </a:cubicBezTo>
                <a:cubicBezTo>
                  <a:pt x="1297078" y="4017920"/>
                  <a:pt x="1304541" y="4043701"/>
                  <a:pt x="1330979" y="4057607"/>
                </a:cubicBezTo>
                <a:cubicBezTo>
                  <a:pt x="1340057" y="4063489"/>
                  <a:pt x="1339785" y="4071369"/>
                  <a:pt x="1343653" y="4080319"/>
                </a:cubicBezTo>
                <a:cubicBezTo>
                  <a:pt x="1347648" y="4099019"/>
                  <a:pt x="1354984" y="4115051"/>
                  <a:pt x="1369002" y="4125744"/>
                </a:cubicBezTo>
                <a:cubicBezTo>
                  <a:pt x="1437892" y="4173599"/>
                  <a:pt x="1482325" y="4244277"/>
                  <a:pt x="1538651" y="4306548"/>
                </a:cubicBezTo>
                <a:cubicBezTo>
                  <a:pt x="1848443" y="4649041"/>
                  <a:pt x="2240609" y="4837057"/>
                  <a:pt x="2686262" y="4927608"/>
                </a:cubicBezTo>
                <a:cubicBezTo>
                  <a:pt x="2813000" y="4953326"/>
                  <a:pt x="2941336" y="4986526"/>
                  <a:pt x="3070633" y="4978456"/>
                </a:cubicBezTo>
                <a:cubicBezTo>
                  <a:pt x="3236262" y="4966535"/>
                  <a:pt x="3400965" y="4941124"/>
                  <a:pt x="3564597" y="4919852"/>
                </a:cubicBezTo>
                <a:cubicBezTo>
                  <a:pt x="3600929" y="4916001"/>
                  <a:pt x="3637134" y="4902400"/>
                  <a:pt x="3668800" y="4885857"/>
                </a:cubicBezTo>
                <a:cubicBezTo>
                  <a:pt x="3677352" y="4880120"/>
                  <a:pt x="3688173" y="4875853"/>
                  <a:pt x="3697923" y="4875725"/>
                </a:cubicBezTo>
                <a:cubicBezTo>
                  <a:pt x="3759495" y="4880168"/>
                  <a:pt x="3807864" y="4850281"/>
                  <a:pt x="3859302" y="4825603"/>
                </a:cubicBezTo>
                <a:cubicBezTo>
                  <a:pt x="3981154" y="4764374"/>
                  <a:pt x="4106072" y="4708354"/>
                  <a:pt x="4218717" y="4631492"/>
                </a:cubicBezTo>
                <a:cubicBezTo>
                  <a:pt x="4726089" y="4278670"/>
                  <a:pt x="5050014" y="3808608"/>
                  <a:pt x="5136420" y="3187886"/>
                </a:cubicBezTo>
                <a:cubicBezTo>
                  <a:pt x="5163250" y="3002258"/>
                  <a:pt x="5133847" y="2818866"/>
                  <a:pt x="5095093" y="2637473"/>
                </a:cubicBezTo>
                <a:cubicBezTo>
                  <a:pt x="5007996" y="2229804"/>
                  <a:pt x="4835925" y="1863754"/>
                  <a:pt x="4552027" y="1550927"/>
                </a:cubicBezTo>
                <a:cubicBezTo>
                  <a:pt x="4447383" y="1436406"/>
                  <a:pt x="4331245" y="1332162"/>
                  <a:pt x="4206285" y="1241535"/>
                </a:cubicBezTo>
                <a:cubicBezTo>
                  <a:pt x="4141534" y="1194752"/>
                  <a:pt x="4074914" y="1148367"/>
                  <a:pt x="4017916" y="1092106"/>
                </a:cubicBezTo>
                <a:cubicBezTo>
                  <a:pt x="3946102" y="1021411"/>
                  <a:pt x="3860780" y="979023"/>
                  <a:pt x="3766634" y="950252"/>
                </a:cubicBezTo>
                <a:cubicBezTo>
                  <a:pt x="3358801" y="826200"/>
                  <a:pt x="2946216" y="826355"/>
                  <a:pt x="2533034" y="924406"/>
                </a:cubicBezTo>
                <a:cubicBezTo>
                  <a:pt x="2476929" y="936392"/>
                  <a:pt x="2419353" y="950648"/>
                  <a:pt x="2362177" y="966775"/>
                </a:cubicBezTo>
                <a:cubicBezTo>
                  <a:pt x="2463328" y="900190"/>
                  <a:pt x="2585272" y="903469"/>
                  <a:pt x="2692688" y="857055"/>
                </a:cubicBezTo>
                <a:cubicBezTo>
                  <a:pt x="2635257" y="853681"/>
                  <a:pt x="2580622" y="863399"/>
                  <a:pt x="2526787" y="876855"/>
                </a:cubicBezTo>
                <a:cubicBezTo>
                  <a:pt x="2469610" y="892981"/>
                  <a:pt x="2412035" y="907237"/>
                  <a:pt x="2357128" y="924834"/>
                </a:cubicBezTo>
                <a:cubicBezTo>
                  <a:pt x="2301822" y="940562"/>
                  <a:pt x="2247314" y="960029"/>
                  <a:pt x="2195476" y="982835"/>
                </a:cubicBezTo>
                <a:cubicBezTo>
                  <a:pt x="2141369" y="1004172"/>
                  <a:pt x="2092200" y="1030320"/>
                  <a:pt x="2038892" y="1055397"/>
                </a:cubicBezTo>
                <a:cubicBezTo>
                  <a:pt x="2033826" y="1040836"/>
                  <a:pt x="2051456" y="1040981"/>
                  <a:pt x="2051328" y="1031230"/>
                </a:cubicBezTo>
                <a:cubicBezTo>
                  <a:pt x="2049059" y="1029760"/>
                  <a:pt x="2046789" y="1028290"/>
                  <a:pt x="2044919" y="1028689"/>
                </a:cubicBezTo>
                <a:cubicBezTo>
                  <a:pt x="2007516" y="1036680"/>
                  <a:pt x="1975850" y="1053222"/>
                  <a:pt x="1942714" y="1072034"/>
                </a:cubicBezTo>
                <a:cubicBezTo>
                  <a:pt x="1843705" y="1130339"/>
                  <a:pt x="1749635" y="1193455"/>
                  <a:pt x="1659433" y="1265523"/>
                </a:cubicBezTo>
                <a:cubicBezTo>
                  <a:pt x="1639387" y="1281537"/>
                  <a:pt x="1618543" y="1293812"/>
                  <a:pt x="1591162" y="1293796"/>
                </a:cubicBezTo>
                <a:cubicBezTo>
                  <a:pt x="1566051" y="1295250"/>
                  <a:pt x="1549075" y="1316475"/>
                  <a:pt x="1530900" y="1332091"/>
                </a:cubicBezTo>
                <a:cubicBezTo>
                  <a:pt x="1515131" y="1345237"/>
                  <a:pt x="1498863" y="1356045"/>
                  <a:pt x="1480860" y="1363313"/>
                </a:cubicBezTo>
                <a:lnTo>
                  <a:pt x="1469896" y="1366433"/>
                </a:lnTo>
                <a:lnTo>
                  <a:pt x="1485917" y="1349400"/>
                </a:lnTo>
                <a:cubicBezTo>
                  <a:pt x="1513115" y="1322395"/>
                  <a:pt x="1542565" y="1294909"/>
                  <a:pt x="1574268" y="1266943"/>
                </a:cubicBezTo>
                <a:cubicBezTo>
                  <a:pt x="1606451" y="1241229"/>
                  <a:pt x="1667276" y="1195266"/>
                  <a:pt x="1710085" y="1153153"/>
                </a:cubicBezTo>
                <a:cubicBezTo>
                  <a:pt x="1756743" y="1129056"/>
                  <a:pt x="1799552" y="1086942"/>
                  <a:pt x="1853295" y="1051913"/>
                </a:cubicBezTo>
                <a:cubicBezTo>
                  <a:pt x="1856836" y="1046446"/>
                  <a:pt x="1862302" y="1049988"/>
                  <a:pt x="1870349" y="1043559"/>
                </a:cubicBezTo>
                <a:cubicBezTo>
                  <a:pt x="1961740" y="986358"/>
                  <a:pt x="2063102" y="931734"/>
                  <a:pt x="2165426" y="881616"/>
                </a:cubicBezTo>
                <a:cubicBezTo>
                  <a:pt x="2217070" y="858808"/>
                  <a:pt x="2269194" y="838252"/>
                  <a:pt x="2321799" y="819950"/>
                </a:cubicBezTo>
                <a:lnTo>
                  <a:pt x="2427971" y="787847"/>
                </a:lnTo>
                <a:lnTo>
                  <a:pt x="2380636" y="803258"/>
                </a:lnTo>
                <a:cubicBezTo>
                  <a:pt x="2364348" y="809681"/>
                  <a:pt x="2349305" y="816427"/>
                  <a:pt x="2340778" y="820604"/>
                </a:cubicBezTo>
                <a:cubicBezTo>
                  <a:pt x="2336273" y="821566"/>
                  <a:pt x="2336273" y="821566"/>
                  <a:pt x="2336273" y="821566"/>
                </a:cubicBezTo>
                <a:cubicBezTo>
                  <a:pt x="2288653" y="841160"/>
                  <a:pt x="2258087" y="852399"/>
                  <a:pt x="2205963" y="872955"/>
                </a:cubicBezTo>
                <a:cubicBezTo>
                  <a:pt x="2201459" y="873917"/>
                  <a:pt x="2201459" y="873917"/>
                  <a:pt x="2201459" y="873917"/>
                </a:cubicBezTo>
                <a:cubicBezTo>
                  <a:pt x="2202421" y="878421"/>
                  <a:pt x="2197917" y="879383"/>
                  <a:pt x="2202421" y="878421"/>
                </a:cubicBezTo>
                <a:cubicBezTo>
                  <a:pt x="2202421" y="878421"/>
                  <a:pt x="2206925" y="877459"/>
                  <a:pt x="2211429" y="876496"/>
                </a:cubicBezTo>
                <a:cubicBezTo>
                  <a:pt x="2259049" y="856904"/>
                  <a:pt x="2294120" y="844701"/>
                  <a:pt x="2337236" y="826071"/>
                </a:cubicBezTo>
                <a:cubicBezTo>
                  <a:pt x="2338198" y="830575"/>
                  <a:pt x="2338198" y="830575"/>
                  <a:pt x="2342703" y="829613"/>
                </a:cubicBezTo>
                <a:cubicBezTo>
                  <a:pt x="2342703" y="829613"/>
                  <a:pt x="2347207" y="828650"/>
                  <a:pt x="2347207" y="828650"/>
                </a:cubicBezTo>
                <a:cubicBezTo>
                  <a:pt x="2347207" y="828650"/>
                  <a:pt x="2347207" y="828650"/>
                  <a:pt x="2346245" y="824146"/>
                </a:cubicBezTo>
                <a:cubicBezTo>
                  <a:pt x="2384856" y="806478"/>
                  <a:pt x="2432785" y="810367"/>
                  <a:pt x="2437943" y="790426"/>
                </a:cubicBezTo>
                <a:lnTo>
                  <a:pt x="2455960" y="786577"/>
                </a:lnTo>
                <a:cubicBezTo>
                  <a:pt x="2460464" y="785615"/>
                  <a:pt x="2464967" y="784653"/>
                  <a:pt x="2464967" y="784653"/>
                </a:cubicBezTo>
                <a:cubicBezTo>
                  <a:pt x="2465930" y="789157"/>
                  <a:pt x="2467854" y="798165"/>
                  <a:pt x="2464313" y="803631"/>
                </a:cubicBezTo>
                <a:cubicBezTo>
                  <a:pt x="2459809" y="804594"/>
                  <a:pt x="2455304" y="805556"/>
                  <a:pt x="2450800" y="806518"/>
                </a:cubicBezTo>
                <a:cubicBezTo>
                  <a:pt x="2437288" y="809405"/>
                  <a:pt x="2429242" y="815833"/>
                  <a:pt x="2420234" y="817758"/>
                </a:cubicBezTo>
                <a:cubicBezTo>
                  <a:pt x="2420234" y="817758"/>
                  <a:pt x="2415730" y="818720"/>
                  <a:pt x="2415730" y="818720"/>
                </a:cubicBezTo>
                <a:cubicBezTo>
                  <a:pt x="2412188" y="824186"/>
                  <a:pt x="2407684" y="825149"/>
                  <a:pt x="2403180" y="826111"/>
                </a:cubicBezTo>
                <a:cubicBezTo>
                  <a:pt x="2403180" y="826111"/>
                  <a:pt x="2398676" y="827073"/>
                  <a:pt x="2398676" y="827073"/>
                </a:cubicBezTo>
                <a:cubicBezTo>
                  <a:pt x="2399639" y="831577"/>
                  <a:pt x="2404142" y="830615"/>
                  <a:pt x="2404142" y="830615"/>
                </a:cubicBezTo>
                <a:cubicBezTo>
                  <a:pt x="2413151" y="828691"/>
                  <a:pt x="2412188" y="824186"/>
                  <a:pt x="2416693" y="823224"/>
                </a:cubicBezTo>
                <a:cubicBezTo>
                  <a:pt x="2416693" y="823224"/>
                  <a:pt x="2416693" y="823224"/>
                  <a:pt x="2421196" y="822262"/>
                </a:cubicBezTo>
                <a:cubicBezTo>
                  <a:pt x="2416693" y="823224"/>
                  <a:pt x="2417655" y="827728"/>
                  <a:pt x="2417655" y="827728"/>
                </a:cubicBezTo>
                <a:cubicBezTo>
                  <a:pt x="2417655" y="827728"/>
                  <a:pt x="2422158" y="826766"/>
                  <a:pt x="2422158" y="826766"/>
                </a:cubicBezTo>
                <a:cubicBezTo>
                  <a:pt x="2426663" y="825804"/>
                  <a:pt x="2431167" y="824841"/>
                  <a:pt x="2431167" y="824841"/>
                </a:cubicBezTo>
                <a:cubicBezTo>
                  <a:pt x="2431167" y="824841"/>
                  <a:pt x="2430205" y="820337"/>
                  <a:pt x="2430205" y="820337"/>
                </a:cubicBezTo>
                <a:cubicBezTo>
                  <a:pt x="2434709" y="819375"/>
                  <a:pt x="2442754" y="812946"/>
                  <a:pt x="2447259" y="811984"/>
                </a:cubicBezTo>
                <a:cubicBezTo>
                  <a:pt x="2456267" y="810059"/>
                  <a:pt x="2460771" y="809097"/>
                  <a:pt x="2469779" y="807172"/>
                </a:cubicBezTo>
                <a:cubicBezTo>
                  <a:pt x="2492299" y="802361"/>
                  <a:pt x="2492299" y="802361"/>
                  <a:pt x="2492299" y="802361"/>
                </a:cubicBezTo>
                <a:cubicBezTo>
                  <a:pt x="2496804" y="801399"/>
                  <a:pt x="2500345" y="795933"/>
                  <a:pt x="2500345" y="795933"/>
                </a:cubicBezTo>
                <a:cubicBezTo>
                  <a:pt x="2500345" y="795933"/>
                  <a:pt x="2495842" y="796895"/>
                  <a:pt x="2491337" y="797858"/>
                </a:cubicBezTo>
                <a:cubicBezTo>
                  <a:pt x="2473321" y="801707"/>
                  <a:pt x="2473321" y="801707"/>
                  <a:pt x="2473321" y="801707"/>
                </a:cubicBezTo>
                <a:cubicBezTo>
                  <a:pt x="2475900" y="791736"/>
                  <a:pt x="2479442" y="786270"/>
                  <a:pt x="2478479" y="781766"/>
                </a:cubicBezTo>
                <a:cubicBezTo>
                  <a:pt x="2477517" y="777261"/>
                  <a:pt x="2477517" y="777261"/>
                  <a:pt x="2477517" y="777261"/>
                </a:cubicBezTo>
                <a:cubicBezTo>
                  <a:pt x="2482021" y="776299"/>
                  <a:pt x="2482021" y="776299"/>
                  <a:pt x="2486526" y="775337"/>
                </a:cubicBezTo>
                <a:cubicBezTo>
                  <a:pt x="2490068" y="769870"/>
                  <a:pt x="2490068" y="769870"/>
                  <a:pt x="2490068" y="769870"/>
                </a:cubicBezTo>
                <a:cubicBezTo>
                  <a:pt x="2484601" y="766329"/>
                  <a:pt x="2484601" y="766329"/>
                  <a:pt x="2484601" y="766329"/>
                </a:cubicBezTo>
                <a:close/>
                <a:moveTo>
                  <a:pt x="4722193" y="185911"/>
                </a:moveTo>
                <a:cubicBezTo>
                  <a:pt x="4753921" y="193845"/>
                  <a:pt x="4773751" y="197812"/>
                  <a:pt x="4809446" y="213679"/>
                </a:cubicBezTo>
                <a:cubicBezTo>
                  <a:pt x="4809446" y="213679"/>
                  <a:pt x="4809446" y="217645"/>
                  <a:pt x="4801514" y="217645"/>
                </a:cubicBezTo>
                <a:cubicBezTo>
                  <a:pt x="4801514" y="217645"/>
                  <a:pt x="4833242" y="229546"/>
                  <a:pt x="4841174" y="225579"/>
                </a:cubicBezTo>
                <a:cubicBezTo>
                  <a:pt x="4849106" y="233513"/>
                  <a:pt x="4853073" y="237479"/>
                  <a:pt x="4849106" y="241446"/>
                </a:cubicBezTo>
                <a:cubicBezTo>
                  <a:pt x="4864970" y="241446"/>
                  <a:pt x="4904631" y="269214"/>
                  <a:pt x="4928427" y="277147"/>
                </a:cubicBezTo>
                <a:cubicBezTo>
                  <a:pt x="4936360" y="281114"/>
                  <a:pt x="4940326" y="281114"/>
                  <a:pt x="4948258" y="285081"/>
                </a:cubicBezTo>
                <a:cubicBezTo>
                  <a:pt x="5011715" y="312848"/>
                  <a:pt x="5071206" y="356483"/>
                  <a:pt x="5126730" y="392184"/>
                </a:cubicBezTo>
                <a:cubicBezTo>
                  <a:pt x="5146560" y="404084"/>
                  <a:pt x="5186221" y="419951"/>
                  <a:pt x="5178288" y="427885"/>
                </a:cubicBezTo>
                <a:cubicBezTo>
                  <a:pt x="5194153" y="435818"/>
                  <a:pt x="5206051" y="443752"/>
                  <a:pt x="5213983" y="443752"/>
                </a:cubicBezTo>
                <a:cubicBezTo>
                  <a:pt x="5225881" y="455652"/>
                  <a:pt x="5217949" y="455652"/>
                  <a:pt x="5213984" y="455652"/>
                </a:cubicBezTo>
                <a:cubicBezTo>
                  <a:pt x="5170357" y="435818"/>
                  <a:pt x="5122764" y="400117"/>
                  <a:pt x="5091035" y="380284"/>
                </a:cubicBezTo>
                <a:cubicBezTo>
                  <a:pt x="5087070" y="376317"/>
                  <a:pt x="5083104" y="376317"/>
                  <a:pt x="5083103" y="380284"/>
                </a:cubicBezTo>
                <a:cubicBezTo>
                  <a:pt x="5087069" y="380284"/>
                  <a:pt x="5087069" y="380284"/>
                  <a:pt x="5091036" y="384250"/>
                </a:cubicBezTo>
                <a:cubicBezTo>
                  <a:pt x="5095002" y="384250"/>
                  <a:pt x="5098967" y="388217"/>
                  <a:pt x="5098968" y="392184"/>
                </a:cubicBezTo>
                <a:cubicBezTo>
                  <a:pt x="5098968" y="392184"/>
                  <a:pt x="5095002" y="392184"/>
                  <a:pt x="5091035" y="388217"/>
                </a:cubicBezTo>
                <a:cubicBezTo>
                  <a:pt x="5091035" y="388217"/>
                  <a:pt x="5091035" y="388217"/>
                  <a:pt x="5087069" y="388217"/>
                </a:cubicBezTo>
                <a:cubicBezTo>
                  <a:pt x="5126730" y="419951"/>
                  <a:pt x="5170356" y="447719"/>
                  <a:pt x="5217950" y="479453"/>
                </a:cubicBezTo>
                <a:cubicBezTo>
                  <a:pt x="5261576" y="507220"/>
                  <a:pt x="5305202" y="538955"/>
                  <a:pt x="5348829" y="574656"/>
                </a:cubicBezTo>
                <a:cubicBezTo>
                  <a:pt x="5360727" y="578622"/>
                  <a:pt x="5368659" y="582589"/>
                  <a:pt x="5376592" y="590523"/>
                </a:cubicBezTo>
                <a:cubicBezTo>
                  <a:pt x="5416252" y="622257"/>
                  <a:pt x="5440049" y="638124"/>
                  <a:pt x="5471777" y="669858"/>
                </a:cubicBezTo>
                <a:cubicBezTo>
                  <a:pt x="5475743" y="669858"/>
                  <a:pt x="5483675" y="665892"/>
                  <a:pt x="5487641" y="661925"/>
                </a:cubicBezTo>
                <a:cubicBezTo>
                  <a:pt x="5499539" y="669858"/>
                  <a:pt x="5507472" y="673825"/>
                  <a:pt x="5511437" y="673825"/>
                </a:cubicBezTo>
                <a:cubicBezTo>
                  <a:pt x="5511437" y="673825"/>
                  <a:pt x="5507471" y="669858"/>
                  <a:pt x="5507471" y="669858"/>
                </a:cubicBezTo>
                <a:cubicBezTo>
                  <a:pt x="5507471" y="665891"/>
                  <a:pt x="5507471" y="665891"/>
                  <a:pt x="5507471" y="665891"/>
                </a:cubicBezTo>
                <a:cubicBezTo>
                  <a:pt x="5511438" y="665892"/>
                  <a:pt x="5515403" y="669858"/>
                  <a:pt x="5515404" y="673825"/>
                </a:cubicBezTo>
                <a:cubicBezTo>
                  <a:pt x="5515404" y="673825"/>
                  <a:pt x="5519369" y="673825"/>
                  <a:pt x="5519369" y="677792"/>
                </a:cubicBezTo>
                <a:cubicBezTo>
                  <a:pt x="5527301" y="669858"/>
                  <a:pt x="5543166" y="681759"/>
                  <a:pt x="5562995" y="701593"/>
                </a:cubicBezTo>
                <a:cubicBezTo>
                  <a:pt x="5582826" y="721427"/>
                  <a:pt x="5606623" y="745227"/>
                  <a:pt x="5626452" y="765061"/>
                </a:cubicBezTo>
                <a:cubicBezTo>
                  <a:pt x="5630419" y="776961"/>
                  <a:pt x="5610589" y="753161"/>
                  <a:pt x="5610589" y="757128"/>
                </a:cubicBezTo>
                <a:cubicBezTo>
                  <a:pt x="5610589" y="757128"/>
                  <a:pt x="5614555" y="761094"/>
                  <a:pt x="5614555" y="761094"/>
                </a:cubicBezTo>
                <a:cubicBezTo>
                  <a:pt x="5618520" y="765061"/>
                  <a:pt x="5622487" y="765061"/>
                  <a:pt x="5618521" y="769028"/>
                </a:cubicBezTo>
                <a:cubicBezTo>
                  <a:pt x="5618521" y="769028"/>
                  <a:pt x="5618521" y="769028"/>
                  <a:pt x="5614555" y="765061"/>
                </a:cubicBezTo>
                <a:cubicBezTo>
                  <a:pt x="5614555" y="765061"/>
                  <a:pt x="5614555" y="765061"/>
                  <a:pt x="5610588" y="765061"/>
                </a:cubicBezTo>
                <a:cubicBezTo>
                  <a:pt x="5622486" y="776961"/>
                  <a:pt x="5634385" y="788862"/>
                  <a:pt x="5630418" y="792829"/>
                </a:cubicBezTo>
                <a:cubicBezTo>
                  <a:pt x="5618521" y="788862"/>
                  <a:pt x="5598690" y="769028"/>
                  <a:pt x="5590759" y="765061"/>
                </a:cubicBezTo>
                <a:cubicBezTo>
                  <a:pt x="5590759" y="765061"/>
                  <a:pt x="5590759" y="765061"/>
                  <a:pt x="5594724" y="769028"/>
                </a:cubicBezTo>
                <a:cubicBezTo>
                  <a:pt x="5598690" y="772995"/>
                  <a:pt x="5598690" y="772995"/>
                  <a:pt x="5602657" y="776961"/>
                </a:cubicBezTo>
                <a:cubicBezTo>
                  <a:pt x="5602657" y="776961"/>
                  <a:pt x="5598690" y="776961"/>
                  <a:pt x="5598690" y="776961"/>
                </a:cubicBezTo>
                <a:cubicBezTo>
                  <a:pt x="5598690" y="772995"/>
                  <a:pt x="5594725" y="772995"/>
                  <a:pt x="5594725" y="772995"/>
                </a:cubicBezTo>
                <a:cubicBezTo>
                  <a:pt x="5602657" y="776961"/>
                  <a:pt x="5606622" y="788862"/>
                  <a:pt x="5614555" y="796795"/>
                </a:cubicBezTo>
                <a:cubicBezTo>
                  <a:pt x="5650249" y="832496"/>
                  <a:pt x="5693876" y="868197"/>
                  <a:pt x="5729570" y="907865"/>
                </a:cubicBezTo>
                <a:cubicBezTo>
                  <a:pt x="5741468" y="919765"/>
                  <a:pt x="5745434" y="927699"/>
                  <a:pt x="5757333" y="943566"/>
                </a:cubicBezTo>
                <a:cubicBezTo>
                  <a:pt x="5789061" y="979267"/>
                  <a:pt x="5824756" y="1022902"/>
                  <a:pt x="5856484" y="1058602"/>
                </a:cubicBezTo>
                <a:cubicBezTo>
                  <a:pt x="5884247" y="1094304"/>
                  <a:pt x="5908042" y="1122071"/>
                  <a:pt x="5908043" y="1133972"/>
                </a:cubicBezTo>
                <a:cubicBezTo>
                  <a:pt x="5908043" y="1133972"/>
                  <a:pt x="5908043" y="1133972"/>
                  <a:pt x="5908042" y="1137938"/>
                </a:cubicBezTo>
                <a:cubicBezTo>
                  <a:pt x="5908042" y="1137938"/>
                  <a:pt x="5908042" y="1137938"/>
                  <a:pt x="5912009" y="1141905"/>
                </a:cubicBezTo>
                <a:cubicBezTo>
                  <a:pt x="5915975" y="1141905"/>
                  <a:pt x="5915975" y="1145872"/>
                  <a:pt x="5915975" y="1149838"/>
                </a:cubicBezTo>
                <a:cubicBezTo>
                  <a:pt x="5915975" y="1149838"/>
                  <a:pt x="5915975" y="1149838"/>
                  <a:pt x="5912008" y="1145872"/>
                </a:cubicBezTo>
                <a:cubicBezTo>
                  <a:pt x="5912008" y="1145872"/>
                  <a:pt x="5912008" y="1145872"/>
                  <a:pt x="5908042" y="1141905"/>
                </a:cubicBezTo>
                <a:cubicBezTo>
                  <a:pt x="5915974" y="1157772"/>
                  <a:pt x="5927873" y="1173639"/>
                  <a:pt x="5935805" y="1185539"/>
                </a:cubicBezTo>
                <a:cubicBezTo>
                  <a:pt x="5931839" y="1189506"/>
                  <a:pt x="5939771" y="1205373"/>
                  <a:pt x="5931839" y="1205373"/>
                </a:cubicBezTo>
                <a:cubicBezTo>
                  <a:pt x="5987364" y="1280742"/>
                  <a:pt x="6007194" y="1344210"/>
                  <a:pt x="6054787" y="1391812"/>
                </a:cubicBezTo>
                <a:cubicBezTo>
                  <a:pt x="6078583" y="1443380"/>
                  <a:pt x="6078583" y="1479081"/>
                  <a:pt x="6110311" y="1530649"/>
                </a:cubicBezTo>
                <a:cubicBezTo>
                  <a:pt x="6110311" y="1534616"/>
                  <a:pt x="6114277" y="1546516"/>
                  <a:pt x="6118243" y="1550483"/>
                </a:cubicBezTo>
                <a:cubicBezTo>
                  <a:pt x="6130142" y="1574284"/>
                  <a:pt x="6146006" y="1606018"/>
                  <a:pt x="6157904" y="1633786"/>
                </a:cubicBezTo>
                <a:cubicBezTo>
                  <a:pt x="6169802" y="1661553"/>
                  <a:pt x="6177734" y="1693287"/>
                  <a:pt x="6177734" y="1709154"/>
                </a:cubicBezTo>
                <a:cubicBezTo>
                  <a:pt x="6169802" y="1705187"/>
                  <a:pt x="6161869" y="1689320"/>
                  <a:pt x="6153938" y="1669486"/>
                </a:cubicBezTo>
                <a:cubicBezTo>
                  <a:pt x="6149972" y="1649652"/>
                  <a:pt x="6142039" y="1629819"/>
                  <a:pt x="6134108" y="1621885"/>
                </a:cubicBezTo>
                <a:cubicBezTo>
                  <a:pt x="6130142" y="1609984"/>
                  <a:pt x="6130141" y="1602051"/>
                  <a:pt x="6130142" y="1590151"/>
                </a:cubicBezTo>
                <a:cubicBezTo>
                  <a:pt x="6114278" y="1554450"/>
                  <a:pt x="6106345" y="1542549"/>
                  <a:pt x="6090481" y="1514782"/>
                </a:cubicBezTo>
                <a:cubicBezTo>
                  <a:pt x="6098413" y="1518749"/>
                  <a:pt x="6086515" y="1498915"/>
                  <a:pt x="6082549" y="1487014"/>
                </a:cubicBezTo>
                <a:cubicBezTo>
                  <a:pt x="6078583" y="1483048"/>
                  <a:pt x="6066685" y="1471147"/>
                  <a:pt x="6074617" y="1487014"/>
                </a:cubicBezTo>
                <a:cubicBezTo>
                  <a:pt x="6058752" y="1459247"/>
                  <a:pt x="6038922" y="1423546"/>
                  <a:pt x="6019092" y="1383878"/>
                </a:cubicBezTo>
                <a:cubicBezTo>
                  <a:pt x="6003227" y="1348177"/>
                  <a:pt x="5979431" y="1308510"/>
                  <a:pt x="5959602" y="1272808"/>
                </a:cubicBezTo>
                <a:cubicBezTo>
                  <a:pt x="5959602" y="1272808"/>
                  <a:pt x="5955635" y="1264875"/>
                  <a:pt x="5963568" y="1264875"/>
                </a:cubicBezTo>
                <a:cubicBezTo>
                  <a:pt x="5935805" y="1221240"/>
                  <a:pt x="5923907" y="1197439"/>
                  <a:pt x="5900111" y="1181572"/>
                </a:cubicBezTo>
                <a:cubicBezTo>
                  <a:pt x="5888213" y="1157772"/>
                  <a:pt x="5876315" y="1145872"/>
                  <a:pt x="5868382" y="1130005"/>
                </a:cubicBezTo>
                <a:cubicBezTo>
                  <a:pt x="5860450" y="1122071"/>
                  <a:pt x="5868382" y="1133971"/>
                  <a:pt x="5864416" y="1133972"/>
                </a:cubicBezTo>
                <a:cubicBezTo>
                  <a:pt x="5852518" y="1118104"/>
                  <a:pt x="5840619" y="1102237"/>
                  <a:pt x="5828722" y="1086370"/>
                </a:cubicBezTo>
                <a:cubicBezTo>
                  <a:pt x="5840619" y="1086370"/>
                  <a:pt x="5828721" y="1074470"/>
                  <a:pt x="5824755" y="1066536"/>
                </a:cubicBezTo>
                <a:cubicBezTo>
                  <a:pt x="5828721" y="1058603"/>
                  <a:pt x="5844586" y="1070503"/>
                  <a:pt x="5860450" y="1078437"/>
                </a:cubicBezTo>
                <a:cubicBezTo>
                  <a:pt x="5856484" y="1058602"/>
                  <a:pt x="5804925" y="1014968"/>
                  <a:pt x="5789061" y="995134"/>
                </a:cubicBezTo>
                <a:cubicBezTo>
                  <a:pt x="5789061" y="999101"/>
                  <a:pt x="5789061" y="999101"/>
                  <a:pt x="5789061" y="999101"/>
                </a:cubicBezTo>
                <a:cubicBezTo>
                  <a:pt x="5793027" y="1003068"/>
                  <a:pt x="5793027" y="1007034"/>
                  <a:pt x="5793027" y="1007034"/>
                </a:cubicBezTo>
                <a:cubicBezTo>
                  <a:pt x="5789061" y="1003068"/>
                  <a:pt x="5785095" y="1003068"/>
                  <a:pt x="5785095" y="999101"/>
                </a:cubicBezTo>
                <a:cubicBezTo>
                  <a:pt x="5781129" y="1003068"/>
                  <a:pt x="5757332" y="975300"/>
                  <a:pt x="5765264" y="975300"/>
                </a:cubicBezTo>
                <a:cubicBezTo>
                  <a:pt x="5761299" y="975300"/>
                  <a:pt x="5761299" y="975300"/>
                  <a:pt x="5757332" y="971334"/>
                </a:cubicBezTo>
                <a:cubicBezTo>
                  <a:pt x="5757332" y="971334"/>
                  <a:pt x="5757332" y="971334"/>
                  <a:pt x="5757333" y="967367"/>
                </a:cubicBezTo>
                <a:cubicBezTo>
                  <a:pt x="5757333" y="967367"/>
                  <a:pt x="5757333" y="963400"/>
                  <a:pt x="5757333" y="963400"/>
                </a:cubicBezTo>
                <a:cubicBezTo>
                  <a:pt x="5757333" y="963400"/>
                  <a:pt x="5757333" y="963400"/>
                  <a:pt x="5761298" y="967367"/>
                </a:cubicBezTo>
                <a:cubicBezTo>
                  <a:pt x="5737503" y="939599"/>
                  <a:pt x="5753366" y="963400"/>
                  <a:pt x="5749401" y="967367"/>
                </a:cubicBezTo>
                <a:cubicBezTo>
                  <a:pt x="5745435" y="971333"/>
                  <a:pt x="5737502" y="963400"/>
                  <a:pt x="5737502" y="963400"/>
                </a:cubicBezTo>
                <a:cubicBezTo>
                  <a:pt x="5733536" y="967367"/>
                  <a:pt x="5753367" y="991167"/>
                  <a:pt x="5741469" y="983234"/>
                </a:cubicBezTo>
                <a:cubicBezTo>
                  <a:pt x="5729571" y="975300"/>
                  <a:pt x="5717672" y="967367"/>
                  <a:pt x="5705773" y="955466"/>
                </a:cubicBezTo>
                <a:cubicBezTo>
                  <a:pt x="5697842" y="943566"/>
                  <a:pt x="5685944" y="935633"/>
                  <a:pt x="5674045" y="919765"/>
                </a:cubicBezTo>
                <a:cubicBezTo>
                  <a:pt x="5678011" y="911832"/>
                  <a:pt x="5697842" y="931666"/>
                  <a:pt x="5705774" y="935633"/>
                </a:cubicBezTo>
                <a:cubicBezTo>
                  <a:pt x="5713706" y="931666"/>
                  <a:pt x="5697841" y="919765"/>
                  <a:pt x="5697842" y="915799"/>
                </a:cubicBezTo>
                <a:cubicBezTo>
                  <a:pt x="5689910" y="911832"/>
                  <a:pt x="5681977" y="899931"/>
                  <a:pt x="5678012" y="899931"/>
                </a:cubicBezTo>
                <a:cubicBezTo>
                  <a:pt x="5622487" y="836463"/>
                  <a:pt x="5566962" y="804729"/>
                  <a:pt x="5523336" y="749194"/>
                </a:cubicBezTo>
                <a:cubicBezTo>
                  <a:pt x="5515403" y="741261"/>
                  <a:pt x="5503505" y="733327"/>
                  <a:pt x="5495573" y="725393"/>
                </a:cubicBezTo>
                <a:cubicBezTo>
                  <a:pt x="5475743" y="705559"/>
                  <a:pt x="5479709" y="709526"/>
                  <a:pt x="5455913" y="689692"/>
                </a:cubicBezTo>
                <a:cubicBezTo>
                  <a:pt x="5451947" y="685725"/>
                  <a:pt x="5447980" y="685725"/>
                  <a:pt x="5447981" y="689692"/>
                </a:cubicBezTo>
                <a:cubicBezTo>
                  <a:pt x="5416252" y="665892"/>
                  <a:pt x="5396422" y="650024"/>
                  <a:pt x="5376591" y="634157"/>
                </a:cubicBezTo>
                <a:cubicBezTo>
                  <a:pt x="5356762" y="618290"/>
                  <a:pt x="5340897" y="602423"/>
                  <a:pt x="5317100" y="582589"/>
                </a:cubicBezTo>
                <a:cubicBezTo>
                  <a:pt x="5305203" y="578622"/>
                  <a:pt x="5317101" y="590523"/>
                  <a:pt x="5313135" y="598456"/>
                </a:cubicBezTo>
                <a:cubicBezTo>
                  <a:pt x="5305202" y="594490"/>
                  <a:pt x="5305202" y="594490"/>
                  <a:pt x="5301237" y="594489"/>
                </a:cubicBezTo>
                <a:cubicBezTo>
                  <a:pt x="5277440" y="578622"/>
                  <a:pt x="5273474" y="570689"/>
                  <a:pt x="5249678" y="554822"/>
                </a:cubicBezTo>
                <a:cubicBezTo>
                  <a:pt x="5249678" y="550855"/>
                  <a:pt x="5253644" y="550855"/>
                  <a:pt x="5249677" y="546888"/>
                </a:cubicBezTo>
                <a:cubicBezTo>
                  <a:pt x="5253644" y="546888"/>
                  <a:pt x="5257610" y="542921"/>
                  <a:pt x="5273474" y="554822"/>
                </a:cubicBezTo>
                <a:cubicBezTo>
                  <a:pt x="5257610" y="538955"/>
                  <a:pt x="5229847" y="519121"/>
                  <a:pt x="5206051" y="503254"/>
                </a:cubicBezTo>
                <a:cubicBezTo>
                  <a:pt x="5178289" y="487386"/>
                  <a:pt x="5154492" y="471519"/>
                  <a:pt x="5142594" y="455652"/>
                </a:cubicBezTo>
                <a:cubicBezTo>
                  <a:pt x="5091036" y="431852"/>
                  <a:pt x="5063273" y="408051"/>
                  <a:pt x="5015681" y="380283"/>
                </a:cubicBezTo>
                <a:cubicBezTo>
                  <a:pt x="4991884" y="372350"/>
                  <a:pt x="5027579" y="396151"/>
                  <a:pt x="5007749" y="392184"/>
                </a:cubicBezTo>
                <a:cubicBezTo>
                  <a:pt x="4999817" y="384250"/>
                  <a:pt x="4995850" y="388217"/>
                  <a:pt x="4983952" y="380284"/>
                </a:cubicBezTo>
                <a:cubicBezTo>
                  <a:pt x="4991884" y="376317"/>
                  <a:pt x="4976020" y="364416"/>
                  <a:pt x="4991884" y="364416"/>
                </a:cubicBezTo>
                <a:cubicBezTo>
                  <a:pt x="4979986" y="352516"/>
                  <a:pt x="4940325" y="332682"/>
                  <a:pt x="4916529" y="328715"/>
                </a:cubicBezTo>
                <a:cubicBezTo>
                  <a:pt x="4853072" y="285081"/>
                  <a:pt x="4777718" y="253346"/>
                  <a:pt x="4674600" y="213679"/>
                </a:cubicBezTo>
                <a:cubicBezTo>
                  <a:pt x="4698397" y="209712"/>
                  <a:pt x="4730125" y="221612"/>
                  <a:pt x="4761853" y="229546"/>
                </a:cubicBezTo>
                <a:cubicBezTo>
                  <a:pt x="4797548" y="249380"/>
                  <a:pt x="4857039" y="273180"/>
                  <a:pt x="4900665" y="289047"/>
                </a:cubicBezTo>
                <a:cubicBezTo>
                  <a:pt x="4896699" y="289048"/>
                  <a:pt x="4892733" y="285081"/>
                  <a:pt x="4892733" y="285081"/>
                </a:cubicBezTo>
                <a:cubicBezTo>
                  <a:pt x="4896699" y="281114"/>
                  <a:pt x="4900665" y="281114"/>
                  <a:pt x="4904631" y="285081"/>
                </a:cubicBezTo>
                <a:cubicBezTo>
                  <a:pt x="4904631" y="285081"/>
                  <a:pt x="4904631" y="285081"/>
                  <a:pt x="4908597" y="285081"/>
                </a:cubicBezTo>
                <a:cubicBezTo>
                  <a:pt x="4864970" y="261280"/>
                  <a:pt x="4817378" y="245413"/>
                  <a:pt x="4785650" y="217645"/>
                </a:cubicBezTo>
                <a:cubicBezTo>
                  <a:pt x="4757887" y="209712"/>
                  <a:pt x="4718227" y="197812"/>
                  <a:pt x="4722193" y="185911"/>
                </a:cubicBezTo>
                <a:close/>
                <a:moveTo>
                  <a:pt x="1947650" y="777856"/>
                </a:moveTo>
                <a:lnTo>
                  <a:pt x="1935362" y="791245"/>
                </a:lnTo>
                <a:cubicBezTo>
                  <a:pt x="1928321" y="796870"/>
                  <a:pt x="1920035" y="802172"/>
                  <a:pt x="1909737" y="809082"/>
                </a:cubicBezTo>
                <a:cubicBezTo>
                  <a:pt x="1913279" y="803615"/>
                  <a:pt x="1908774" y="804578"/>
                  <a:pt x="1904271" y="805540"/>
                </a:cubicBezTo>
                <a:cubicBezTo>
                  <a:pt x="1882713" y="814856"/>
                  <a:pt x="1864041" y="837684"/>
                  <a:pt x="1846987" y="846036"/>
                </a:cubicBezTo>
                <a:cubicBezTo>
                  <a:pt x="1846987" y="846036"/>
                  <a:pt x="1850529" y="840570"/>
                  <a:pt x="1850529" y="840570"/>
                </a:cubicBezTo>
                <a:cubicBezTo>
                  <a:pt x="1820925" y="856314"/>
                  <a:pt x="1797750" y="880104"/>
                  <a:pt x="1787779" y="877524"/>
                </a:cubicBezTo>
                <a:cubicBezTo>
                  <a:pt x="1787779" y="877524"/>
                  <a:pt x="1788741" y="882029"/>
                  <a:pt x="1784238" y="882991"/>
                </a:cubicBezTo>
                <a:cubicBezTo>
                  <a:pt x="1773612" y="899390"/>
                  <a:pt x="1793246" y="881066"/>
                  <a:pt x="1797750" y="880104"/>
                </a:cubicBezTo>
                <a:cubicBezTo>
                  <a:pt x="1785681" y="889746"/>
                  <a:pt x="1777154" y="893923"/>
                  <a:pt x="1770316" y="897739"/>
                </a:cubicBezTo>
                <a:lnTo>
                  <a:pt x="1753457" y="912815"/>
                </a:lnTo>
                <a:lnTo>
                  <a:pt x="1753020" y="913030"/>
                </a:lnTo>
                <a:lnTo>
                  <a:pt x="1753224" y="903157"/>
                </a:lnTo>
                <a:cubicBezTo>
                  <a:pt x="1752863" y="901468"/>
                  <a:pt x="1750611" y="901949"/>
                  <a:pt x="1742083" y="906126"/>
                </a:cubicBezTo>
                <a:cubicBezTo>
                  <a:pt x="1740794" y="911111"/>
                  <a:pt x="1742401" y="913123"/>
                  <a:pt x="1743445" y="915254"/>
                </a:cubicBezTo>
                <a:lnTo>
                  <a:pt x="1742879" y="918021"/>
                </a:lnTo>
                <a:lnTo>
                  <a:pt x="1735613" y="921596"/>
                </a:lnTo>
                <a:cubicBezTo>
                  <a:pt x="1713871" y="930519"/>
                  <a:pt x="1691059" y="937592"/>
                  <a:pt x="1666447" y="941384"/>
                </a:cubicBezTo>
                <a:cubicBezTo>
                  <a:pt x="1683297" y="910409"/>
                  <a:pt x="1705611" y="895863"/>
                  <a:pt x="1730595" y="884660"/>
                </a:cubicBezTo>
                <a:cubicBezTo>
                  <a:pt x="1789914" y="860254"/>
                  <a:pt x="1846962" y="834378"/>
                  <a:pt x="1900144" y="799552"/>
                </a:cubicBezTo>
                <a:cubicBezTo>
                  <a:pt x="1910366" y="792479"/>
                  <a:pt x="1921080" y="787135"/>
                  <a:pt x="1932099" y="782795"/>
                </a:cubicBezTo>
                <a:close/>
                <a:moveTo>
                  <a:pt x="2248188" y="634910"/>
                </a:moveTo>
                <a:lnTo>
                  <a:pt x="2249855" y="637515"/>
                </a:lnTo>
                <a:cubicBezTo>
                  <a:pt x="2249855" y="637515"/>
                  <a:pt x="2245351" y="638477"/>
                  <a:pt x="2245351" y="638477"/>
                </a:cubicBezTo>
                <a:cubicBezTo>
                  <a:pt x="2240848" y="639439"/>
                  <a:pt x="2236343" y="640402"/>
                  <a:pt x="2237306" y="644906"/>
                </a:cubicBezTo>
                <a:cubicBezTo>
                  <a:pt x="2237306" y="644906"/>
                  <a:pt x="2237306" y="644906"/>
                  <a:pt x="2241810" y="643944"/>
                </a:cubicBezTo>
                <a:cubicBezTo>
                  <a:pt x="2246313" y="642981"/>
                  <a:pt x="2246313" y="642981"/>
                  <a:pt x="2246313" y="642981"/>
                </a:cubicBezTo>
                <a:cubicBezTo>
                  <a:pt x="2214785" y="649717"/>
                  <a:pt x="2158157" y="671235"/>
                  <a:pt x="2139485" y="694062"/>
                </a:cubicBezTo>
                <a:cubicBezTo>
                  <a:pt x="2129352" y="696227"/>
                  <a:pt x="2118050" y="699820"/>
                  <a:pt x="2105648" y="704456"/>
                </a:cubicBezTo>
                <a:lnTo>
                  <a:pt x="2080196" y="714942"/>
                </a:lnTo>
                <a:lnTo>
                  <a:pt x="2084254" y="709377"/>
                </a:lnTo>
                <a:cubicBezTo>
                  <a:pt x="2090808" y="694289"/>
                  <a:pt x="2105370" y="689222"/>
                  <a:pt x="2119532" y="682286"/>
                </a:cubicBezTo>
                <a:close/>
                <a:moveTo>
                  <a:pt x="2411064" y="586743"/>
                </a:moveTo>
                <a:lnTo>
                  <a:pt x="2413620" y="588398"/>
                </a:lnTo>
                <a:cubicBezTo>
                  <a:pt x="2404611" y="590323"/>
                  <a:pt x="2395603" y="592248"/>
                  <a:pt x="2392061" y="597714"/>
                </a:cubicBezTo>
                <a:cubicBezTo>
                  <a:pt x="2387558" y="598676"/>
                  <a:pt x="2378549" y="600601"/>
                  <a:pt x="2374045" y="601563"/>
                </a:cubicBezTo>
                <a:cubicBezTo>
                  <a:pt x="2360533" y="604450"/>
                  <a:pt x="2351525" y="606375"/>
                  <a:pt x="2338013" y="609261"/>
                </a:cubicBezTo>
                <a:cubicBezTo>
                  <a:pt x="2315492" y="614073"/>
                  <a:pt x="2299400" y="626930"/>
                  <a:pt x="2275917" y="627238"/>
                </a:cubicBezTo>
                <a:lnTo>
                  <a:pt x="2276204" y="626130"/>
                </a:lnTo>
                <a:lnTo>
                  <a:pt x="2387086" y="592524"/>
                </a:lnTo>
                <a:close/>
                <a:moveTo>
                  <a:pt x="2522905" y="559776"/>
                </a:moveTo>
                <a:lnTo>
                  <a:pt x="2540871" y="556503"/>
                </a:lnTo>
                <a:lnTo>
                  <a:pt x="2502340" y="564735"/>
                </a:lnTo>
                <a:close/>
                <a:moveTo>
                  <a:pt x="2659387" y="432280"/>
                </a:moveTo>
                <a:lnTo>
                  <a:pt x="2798433" y="411539"/>
                </a:lnTo>
                <a:lnTo>
                  <a:pt x="2817780" y="409701"/>
                </a:lnTo>
                <a:cubicBezTo>
                  <a:pt x="2861544" y="406863"/>
                  <a:pt x="2905643" y="405324"/>
                  <a:pt x="2950086" y="405117"/>
                </a:cubicBezTo>
                <a:cubicBezTo>
                  <a:pt x="2973528" y="404997"/>
                  <a:pt x="2986083" y="404270"/>
                  <a:pt x="2996187" y="398934"/>
                </a:cubicBezTo>
                <a:lnTo>
                  <a:pt x="3005378" y="391284"/>
                </a:lnTo>
                <a:lnTo>
                  <a:pt x="3093771" y="385395"/>
                </a:lnTo>
                <a:cubicBezTo>
                  <a:pt x="3382401" y="377891"/>
                  <a:pt x="3667463" y="417068"/>
                  <a:pt x="3939070" y="497975"/>
                </a:cubicBezTo>
                <a:cubicBezTo>
                  <a:pt x="3930063" y="499900"/>
                  <a:pt x="3924596" y="496358"/>
                  <a:pt x="3925558" y="500862"/>
                </a:cubicBezTo>
                <a:cubicBezTo>
                  <a:pt x="3962860" y="521150"/>
                  <a:pt x="3970907" y="514722"/>
                  <a:pt x="4005322" y="521498"/>
                </a:cubicBezTo>
                <a:cubicBezTo>
                  <a:pt x="4035233" y="529237"/>
                  <a:pt x="4070611" y="540516"/>
                  <a:pt x="4101485" y="552759"/>
                </a:cubicBezTo>
                <a:cubicBezTo>
                  <a:pt x="4107913" y="560806"/>
                  <a:pt x="4148757" y="575627"/>
                  <a:pt x="4157765" y="573703"/>
                </a:cubicBezTo>
                <a:cubicBezTo>
                  <a:pt x="4158727" y="578207"/>
                  <a:pt x="4158727" y="578207"/>
                  <a:pt x="4158727" y="578207"/>
                </a:cubicBezTo>
                <a:cubicBezTo>
                  <a:pt x="4163231" y="577244"/>
                  <a:pt x="4163231" y="577244"/>
                  <a:pt x="4163231" y="577244"/>
                </a:cubicBezTo>
                <a:cubicBezTo>
                  <a:pt x="4164194" y="581748"/>
                  <a:pt x="4164194" y="581748"/>
                  <a:pt x="4168698" y="580786"/>
                </a:cubicBezTo>
                <a:cubicBezTo>
                  <a:pt x="4173202" y="579823"/>
                  <a:pt x="4173202" y="579823"/>
                  <a:pt x="4178668" y="583366"/>
                </a:cubicBezTo>
                <a:cubicBezTo>
                  <a:pt x="4184135" y="586908"/>
                  <a:pt x="4199571" y="593029"/>
                  <a:pt x="4204075" y="592066"/>
                </a:cubicBezTo>
                <a:cubicBezTo>
                  <a:pt x="4230445" y="605271"/>
                  <a:pt x="4256814" y="618476"/>
                  <a:pt x="4286726" y="626215"/>
                </a:cubicBezTo>
                <a:cubicBezTo>
                  <a:pt x="4297658" y="633298"/>
                  <a:pt x="4308591" y="640382"/>
                  <a:pt x="4318562" y="642961"/>
                </a:cubicBezTo>
                <a:cubicBezTo>
                  <a:pt x="4344931" y="656166"/>
                  <a:pt x="4371300" y="669371"/>
                  <a:pt x="4392203" y="679034"/>
                </a:cubicBezTo>
                <a:cubicBezTo>
                  <a:pt x="4392203" y="679034"/>
                  <a:pt x="4387699" y="679996"/>
                  <a:pt x="4387699" y="679996"/>
                </a:cubicBezTo>
                <a:cubicBezTo>
                  <a:pt x="4393166" y="683538"/>
                  <a:pt x="4398632" y="687079"/>
                  <a:pt x="4403136" y="686117"/>
                </a:cubicBezTo>
                <a:cubicBezTo>
                  <a:pt x="4715065" y="845537"/>
                  <a:pt x="4998005" y="1067667"/>
                  <a:pt x="5230091" y="1338337"/>
                </a:cubicBezTo>
                <a:cubicBezTo>
                  <a:pt x="5485311" y="1651162"/>
                  <a:pt x="5672621" y="2020882"/>
                  <a:pt x="5771121" y="2437834"/>
                </a:cubicBezTo>
                <a:cubicBezTo>
                  <a:pt x="5766617" y="2438796"/>
                  <a:pt x="5766617" y="2438796"/>
                  <a:pt x="5762112" y="2439759"/>
                </a:cubicBezTo>
                <a:cubicBezTo>
                  <a:pt x="5744137" y="2377664"/>
                  <a:pt x="5711338" y="2356413"/>
                  <a:pt x="5684663" y="2319726"/>
                </a:cubicBezTo>
                <a:cubicBezTo>
                  <a:pt x="5684663" y="2319726"/>
                  <a:pt x="5682083" y="2329696"/>
                  <a:pt x="5684007" y="2338705"/>
                </a:cubicBezTo>
                <a:cubicBezTo>
                  <a:pt x="5671150" y="2322613"/>
                  <a:pt x="5667956" y="2285618"/>
                  <a:pt x="5657678" y="2259556"/>
                </a:cubicBezTo>
                <a:cubicBezTo>
                  <a:pt x="5643859" y="2238961"/>
                  <a:pt x="5622648" y="2205815"/>
                  <a:pt x="5622648" y="2205815"/>
                </a:cubicBezTo>
                <a:cubicBezTo>
                  <a:pt x="5614602" y="2212244"/>
                  <a:pt x="5618451" y="2230260"/>
                  <a:pt x="5623262" y="2252780"/>
                </a:cubicBezTo>
                <a:cubicBezTo>
                  <a:pt x="5618758" y="2253742"/>
                  <a:pt x="5617796" y="2249238"/>
                  <a:pt x="5617796" y="2249238"/>
                </a:cubicBezTo>
                <a:cubicBezTo>
                  <a:pt x="5616834" y="2244735"/>
                  <a:pt x="5616834" y="2244735"/>
                  <a:pt x="5616834" y="2244735"/>
                </a:cubicBezTo>
                <a:cubicBezTo>
                  <a:pt x="5616834" y="2244735"/>
                  <a:pt x="5615871" y="2240230"/>
                  <a:pt x="5615871" y="2240230"/>
                </a:cubicBezTo>
                <a:cubicBezTo>
                  <a:pt x="5615871" y="2240230"/>
                  <a:pt x="5614909" y="2235726"/>
                  <a:pt x="5613947" y="2231223"/>
                </a:cubicBezTo>
                <a:cubicBezTo>
                  <a:pt x="5609443" y="2232185"/>
                  <a:pt x="5609443" y="2232185"/>
                  <a:pt x="5610406" y="2236688"/>
                </a:cubicBezTo>
                <a:cubicBezTo>
                  <a:pt x="5610406" y="2236688"/>
                  <a:pt x="5611368" y="2241193"/>
                  <a:pt x="5611368" y="2241193"/>
                </a:cubicBezTo>
                <a:cubicBezTo>
                  <a:pt x="5612330" y="2245697"/>
                  <a:pt x="5612330" y="2245697"/>
                  <a:pt x="5612330" y="2245697"/>
                </a:cubicBezTo>
                <a:cubicBezTo>
                  <a:pt x="5597549" y="2220596"/>
                  <a:pt x="5605247" y="2256629"/>
                  <a:pt x="5610713" y="2260171"/>
                </a:cubicBezTo>
                <a:cubicBezTo>
                  <a:pt x="5611675" y="2264674"/>
                  <a:pt x="5616179" y="2263712"/>
                  <a:pt x="5616179" y="2263712"/>
                </a:cubicBezTo>
                <a:cubicBezTo>
                  <a:pt x="5616179" y="2263712"/>
                  <a:pt x="5615217" y="2259209"/>
                  <a:pt x="5615217" y="2259209"/>
                </a:cubicBezTo>
                <a:cubicBezTo>
                  <a:pt x="5618758" y="2253742"/>
                  <a:pt x="5618758" y="2253742"/>
                  <a:pt x="5618758" y="2253742"/>
                </a:cubicBezTo>
                <a:cubicBezTo>
                  <a:pt x="5618758" y="2253742"/>
                  <a:pt x="5620683" y="2262750"/>
                  <a:pt x="5621645" y="2267254"/>
                </a:cubicBezTo>
                <a:cubicBezTo>
                  <a:pt x="5622607" y="2271759"/>
                  <a:pt x="5622607" y="2271759"/>
                  <a:pt x="5622607" y="2271759"/>
                </a:cubicBezTo>
                <a:cubicBezTo>
                  <a:pt x="5629343" y="2303287"/>
                  <a:pt x="5625147" y="2327732"/>
                  <a:pt x="5607785" y="2312602"/>
                </a:cubicBezTo>
                <a:cubicBezTo>
                  <a:pt x="5602974" y="2290082"/>
                  <a:pt x="5598470" y="2291044"/>
                  <a:pt x="5591734" y="2259516"/>
                </a:cubicBezTo>
                <a:cubicBezTo>
                  <a:pt x="5581764" y="2256936"/>
                  <a:pt x="5585613" y="2274952"/>
                  <a:pt x="5577568" y="2281381"/>
                </a:cubicBezTo>
                <a:cubicBezTo>
                  <a:pt x="5555394" y="2243732"/>
                  <a:pt x="5531951" y="2178095"/>
                  <a:pt x="5509432" y="2182907"/>
                </a:cubicBezTo>
                <a:cubicBezTo>
                  <a:pt x="5509432" y="2182907"/>
                  <a:pt x="5508469" y="2178402"/>
                  <a:pt x="5508469" y="2178402"/>
                </a:cubicBezTo>
                <a:cubicBezTo>
                  <a:pt x="5508469" y="2178402"/>
                  <a:pt x="5506545" y="2169395"/>
                  <a:pt x="5506545" y="2169395"/>
                </a:cubicBezTo>
                <a:cubicBezTo>
                  <a:pt x="5501079" y="2165852"/>
                  <a:pt x="5500117" y="2161349"/>
                  <a:pt x="5501079" y="2165852"/>
                </a:cubicBezTo>
                <a:cubicBezTo>
                  <a:pt x="5494650" y="2157807"/>
                  <a:pt x="5491764" y="2144295"/>
                  <a:pt x="5476981" y="2119196"/>
                </a:cubicBezTo>
                <a:cubicBezTo>
                  <a:pt x="5470553" y="2111149"/>
                  <a:pt x="5469591" y="2106645"/>
                  <a:pt x="5468629" y="2102141"/>
                </a:cubicBezTo>
                <a:cubicBezTo>
                  <a:pt x="5468629" y="2102141"/>
                  <a:pt x="5463162" y="2098599"/>
                  <a:pt x="5463162" y="2098599"/>
                </a:cubicBezTo>
                <a:cubicBezTo>
                  <a:pt x="5462200" y="2094096"/>
                  <a:pt x="5462200" y="2094096"/>
                  <a:pt x="5462200" y="2094096"/>
                </a:cubicBezTo>
                <a:cubicBezTo>
                  <a:pt x="5461238" y="2089591"/>
                  <a:pt x="5457696" y="2095058"/>
                  <a:pt x="5457696" y="2095058"/>
                </a:cubicBezTo>
                <a:cubicBezTo>
                  <a:pt x="5456733" y="2090554"/>
                  <a:pt x="5456733" y="2090554"/>
                  <a:pt x="5456733" y="2090554"/>
                </a:cubicBezTo>
                <a:cubicBezTo>
                  <a:pt x="5452230" y="2091516"/>
                  <a:pt x="5448381" y="2073499"/>
                  <a:pt x="5443876" y="2074462"/>
                </a:cubicBezTo>
                <a:cubicBezTo>
                  <a:pt x="5453192" y="2096020"/>
                  <a:pt x="5444839" y="2078966"/>
                  <a:pt x="5442259" y="2088936"/>
                </a:cubicBezTo>
                <a:cubicBezTo>
                  <a:pt x="5431981" y="2062874"/>
                  <a:pt x="5439679" y="2098907"/>
                  <a:pt x="5431327" y="2081853"/>
                </a:cubicBezTo>
                <a:cubicBezTo>
                  <a:pt x="5421049" y="2055791"/>
                  <a:pt x="5416544" y="2056754"/>
                  <a:pt x="5418162" y="2042279"/>
                </a:cubicBezTo>
                <a:cubicBezTo>
                  <a:pt x="5404650" y="2045166"/>
                  <a:pt x="5382169" y="1984034"/>
                  <a:pt x="5359035" y="1941880"/>
                </a:cubicBezTo>
                <a:cubicBezTo>
                  <a:pt x="5358072" y="1937376"/>
                  <a:pt x="5351643" y="1929330"/>
                  <a:pt x="5344253" y="1916780"/>
                </a:cubicBezTo>
                <a:cubicBezTo>
                  <a:pt x="5322081" y="1879131"/>
                  <a:pt x="5307299" y="1854031"/>
                  <a:pt x="5293479" y="1833435"/>
                </a:cubicBezTo>
                <a:cubicBezTo>
                  <a:pt x="5287051" y="1825389"/>
                  <a:pt x="5292517" y="1828931"/>
                  <a:pt x="5290593" y="1819923"/>
                </a:cubicBezTo>
                <a:cubicBezTo>
                  <a:pt x="5286088" y="1820885"/>
                  <a:pt x="5280622" y="1817343"/>
                  <a:pt x="5279659" y="1812840"/>
                </a:cubicBezTo>
                <a:cubicBezTo>
                  <a:pt x="5278697" y="1808335"/>
                  <a:pt x="5290593" y="1819923"/>
                  <a:pt x="5283202" y="1807373"/>
                </a:cubicBezTo>
                <a:cubicBezTo>
                  <a:pt x="5264878" y="1787739"/>
                  <a:pt x="5268419" y="1782274"/>
                  <a:pt x="5242706" y="1750090"/>
                </a:cubicBezTo>
                <a:cubicBezTo>
                  <a:pt x="5251713" y="1748165"/>
                  <a:pt x="5251713" y="1748165"/>
                  <a:pt x="5251713" y="1748165"/>
                </a:cubicBezTo>
                <a:cubicBezTo>
                  <a:pt x="5237894" y="1727570"/>
                  <a:pt x="5231465" y="1719524"/>
                  <a:pt x="5235314" y="1737540"/>
                </a:cubicBezTo>
                <a:cubicBezTo>
                  <a:pt x="5223419" y="1725953"/>
                  <a:pt x="5231465" y="1719524"/>
                  <a:pt x="5215066" y="1708898"/>
                </a:cubicBezTo>
                <a:cubicBezTo>
                  <a:pt x="5220532" y="1712441"/>
                  <a:pt x="5219570" y="1707936"/>
                  <a:pt x="5214104" y="1704395"/>
                </a:cubicBezTo>
                <a:cubicBezTo>
                  <a:pt x="5218608" y="1703433"/>
                  <a:pt x="5218608" y="1703433"/>
                  <a:pt x="5218608" y="1703433"/>
                </a:cubicBezTo>
                <a:cubicBezTo>
                  <a:pt x="5224074" y="1706974"/>
                  <a:pt x="5223112" y="1702470"/>
                  <a:pt x="5223112" y="1702470"/>
                </a:cubicBezTo>
                <a:cubicBezTo>
                  <a:pt x="5222150" y="1697966"/>
                  <a:pt x="5222150" y="1697966"/>
                  <a:pt x="5222150" y="1697966"/>
                </a:cubicBezTo>
                <a:cubicBezTo>
                  <a:pt x="5235008" y="1714058"/>
                  <a:pt x="5224729" y="1687995"/>
                  <a:pt x="5212834" y="1676408"/>
                </a:cubicBezTo>
                <a:cubicBezTo>
                  <a:pt x="5217338" y="1675445"/>
                  <a:pt x="5217338" y="1675445"/>
                  <a:pt x="5217338" y="1675445"/>
                </a:cubicBezTo>
                <a:cubicBezTo>
                  <a:pt x="5217338" y="1675445"/>
                  <a:pt x="5217338" y="1675445"/>
                  <a:pt x="5216376" y="1670942"/>
                </a:cubicBezTo>
                <a:cubicBezTo>
                  <a:pt x="5216376" y="1670942"/>
                  <a:pt x="5210910" y="1667400"/>
                  <a:pt x="5210910" y="1667400"/>
                </a:cubicBezTo>
                <a:cubicBezTo>
                  <a:pt x="5197090" y="1646805"/>
                  <a:pt x="5176842" y="1618163"/>
                  <a:pt x="5156595" y="1589521"/>
                </a:cubicBezTo>
                <a:cubicBezTo>
                  <a:pt x="5131842" y="1561842"/>
                  <a:pt x="5107090" y="1534163"/>
                  <a:pt x="5088767" y="1514530"/>
                </a:cubicBezTo>
                <a:cubicBezTo>
                  <a:pt x="5080413" y="1497476"/>
                  <a:pt x="5056623" y="1474300"/>
                  <a:pt x="5031871" y="1446621"/>
                </a:cubicBezTo>
                <a:cubicBezTo>
                  <a:pt x="5012585" y="1422484"/>
                  <a:pt x="4987833" y="1394804"/>
                  <a:pt x="4977555" y="1368743"/>
                </a:cubicBezTo>
                <a:cubicBezTo>
                  <a:pt x="4967585" y="1366163"/>
                  <a:pt x="4955689" y="1354576"/>
                  <a:pt x="4950224" y="1351033"/>
                </a:cubicBezTo>
                <a:cubicBezTo>
                  <a:pt x="4950224" y="1351033"/>
                  <a:pt x="4949261" y="1346529"/>
                  <a:pt x="4949261" y="1346529"/>
                </a:cubicBezTo>
                <a:cubicBezTo>
                  <a:pt x="4943795" y="1342988"/>
                  <a:pt x="4943795" y="1342988"/>
                  <a:pt x="4942833" y="1338484"/>
                </a:cubicBezTo>
                <a:cubicBezTo>
                  <a:pt x="4938328" y="1339446"/>
                  <a:pt x="4938328" y="1339446"/>
                  <a:pt x="4939291" y="1343950"/>
                </a:cubicBezTo>
                <a:cubicBezTo>
                  <a:pt x="4894290" y="1287629"/>
                  <a:pt x="4813913" y="1220029"/>
                  <a:pt x="4736115" y="1142457"/>
                </a:cubicBezTo>
                <a:cubicBezTo>
                  <a:pt x="4736115" y="1142457"/>
                  <a:pt x="4736115" y="1142457"/>
                  <a:pt x="4735152" y="1137953"/>
                </a:cubicBezTo>
                <a:cubicBezTo>
                  <a:pt x="4748664" y="1135066"/>
                  <a:pt x="4747047" y="1149540"/>
                  <a:pt x="4778882" y="1166287"/>
                </a:cubicBezTo>
                <a:cubicBezTo>
                  <a:pt x="4775341" y="1171753"/>
                  <a:pt x="4776303" y="1176257"/>
                  <a:pt x="4782731" y="1184304"/>
                </a:cubicBezTo>
                <a:cubicBezTo>
                  <a:pt x="4788198" y="1187845"/>
                  <a:pt x="4804597" y="1198470"/>
                  <a:pt x="4821959" y="1213600"/>
                </a:cubicBezTo>
                <a:cubicBezTo>
                  <a:pt x="4839320" y="1228729"/>
                  <a:pt x="4856681" y="1243859"/>
                  <a:pt x="4857643" y="1248362"/>
                </a:cubicBezTo>
                <a:cubicBezTo>
                  <a:pt x="4869538" y="1259950"/>
                  <a:pt x="4893328" y="1283126"/>
                  <a:pt x="4916156" y="1301797"/>
                </a:cubicBezTo>
                <a:cubicBezTo>
                  <a:pt x="4934479" y="1321429"/>
                  <a:pt x="4952803" y="1341064"/>
                  <a:pt x="4953765" y="1345567"/>
                </a:cubicBezTo>
                <a:cubicBezTo>
                  <a:pt x="4969202" y="1351689"/>
                  <a:pt x="4990413" y="1384834"/>
                  <a:pt x="5006812" y="1395460"/>
                </a:cubicBezTo>
                <a:cubicBezTo>
                  <a:pt x="5006812" y="1395460"/>
                  <a:pt x="5007774" y="1399963"/>
                  <a:pt x="5007774" y="1399963"/>
                </a:cubicBezTo>
                <a:cubicBezTo>
                  <a:pt x="5008736" y="1404467"/>
                  <a:pt x="5008736" y="1404467"/>
                  <a:pt x="5008736" y="1404467"/>
                </a:cubicBezTo>
                <a:cubicBezTo>
                  <a:pt x="5008736" y="1404467"/>
                  <a:pt x="5013240" y="1403505"/>
                  <a:pt x="5013240" y="1403505"/>
                </a:cubicBezTo>
                <a:cubicBezTo>
                  <a:pt x="5025135" y="1415093"/>
                  <a:pt x="5020631" y="1416055"/>
                  <a:pt x="5027059" y="1424100"/>
                </a:cubicBezTo>
                <a:cubicBezTo>
                  <a:pt x="5027059" y="1424100"/>
                  <a:pt x="5028022" y="1428605"/>
                  <a:pt x="5028022" y="1428605"/>
                </a:cubicBezTo>
                <a:cubicBezTo>
                  <a:pt x="5028022" y="1428605"/>
                  <a:pt x="5033488" y="1432147"/>
                  <a:pt x="5033488" y="1432147"/>
                </a:cubicBezTo>
                <a:cubicBezTo>
                  <a:pt x="5032526" y="1427642"/>
                  <a:pt x="5032526" y="1427642"/>
                  <a:pt x="5032526" y="1427642"/>
                </a:cubicBezTo>
                <a:cubicBezTo>
                  <a:pt x="5050850" y="1447277"/>
                  <a:pt x="5058241" y="1459826"/>
                  <a:pt x="5074640" y="1470451"/>
                </a:cubicBezTo>
                <a:cubicBezTo>
                  <a:pt x="5070135" y="1471414"/>
                  <a:pt x="5070135" y="1471414"/>
                  <a:pt x="5070135" y="1471414"/>
                </a:cubicBezTo>
                <a:lnTo>
                  <a:pt x="5071097" y="1475917"/>
                </a:lnTo>
                <a:cubicBezTo>
                  <a:pt x="5072060" y="1480421"/>
                  <a:pt x="5076564" y="1479459"/>
                  <a:pt x="5076564" y="1479459"/>
                </a:cubicBezTo>
                <a:cubicBezTo>
                  <a:pt x="5076564" y="1479459"/>
                  <a:pt x="5076564" y="1479459"/>
                  <a:pt x="5081068" y="1478497"/>
                </a:cubicBezTo>
                <a:cubicBezTo>
                  <a:pt x="5082031" y="1483001"/>
                  <a:pt x="5082031" y="1483001"/>
                  <a:pt x="5082031" y="1483001"/>
                </a:cubicBezTo>
                <a:cubicBezTo>
                  <a:pt x="5093925" y="1494589"/>
                  <a:pt x="5090383" y="1500055"/>
                  <a:pt x="5096812" y="1508101"/>
                </a:cubicBezTo>
                <a:cubicBezTo>
                  <a:pt x="5101316" y="1507139"/>
                  <a:pt x="5100354" y="1502634"/>
                  <a:pt x="5106783" y="1510680"/>
                </a:cubicBezTo>
                <a:cubicBezTo>
                  <a:pt x="5107745" y="1515184"/>
                  <a:pt x="5112248" y="1514222"/>
                  <a:pt x="5113211" y="1518726"/>
                </a:cubicBezTo>
                <a:cubicBezTo>
                  <a:pt x="5108707" y="1519688"/>
                  <a:pt x="5108707" y="1519688"/>
                  <a:pt x="5109670" y="1524192"/>
                </a:cubicBezTo>
                <a:cubicBezTo>
                  <a:pt x="5109670" y="1524192"/>
                  <a:pt x="5110632" y="1528696"/>
                  <a:pt x="5115135" y="1527734"/>
                </a:cubicBezTo>
                <a:cubicBezTo>
                  <a:pt x="5115135" y="1527734"/>
                  <a:pt x="5116098" y="1532238"/>
                  <a:pt x="5120602" y="1531276"/>
                </a:cubicBezTo>
                <a:cubicBezTo>
                  <a:pt x="5127031" y="1539322"/>
                  <a:pt x="5157249" y="1570543"/>
                  <a:pt x="5151783" y="1567000"/>
                </a:cubicBezTo>
                <a:cubicBezTo>
                  <a:pt x="5159829" y="1560573"/>
                  <a:pt x="5135383" y="1556375"/>
                  <a:pt x="5143430" y="1549947"/>
                </a:cubicBezTo>
                <a:cubicBezTo>
                  <a:pt x="5137963" y="1546406"/>
                  <a:pt x="5132496" y="1542863"/>
                  <a:pt x="5126069" y="1534818"/>
                </a:cubicBezTo>
                <a:cubicBezTo>
                  <a:pt x="5126069" y="1534818"/>
                  <a:pt x="5126069" y="1534818"/>
                  <a:pt x="5125106" y="1530313"/>
                </a:cubicBezTo>
                <a:cubicBezTo>
                  <a:pt x="5125106" y="1530313"/>
                  <a:pt x="5124144" y="1525809"/>
                  <a:pt x="5124144" y="1525809"/>
                </a:cubicBezTo>
                <a:cubicBezTo>
                  <a:pt x="5123182" y="1521306"/>
                  <a:pt x="5117715" y="1517764"/>
                  <a:pt x="5117715" y="1517764"/>
                </a:cubicBezTo>
                <a:cubicBezTo>
                  <a:pt x="5114828" y="1504252"/>
                  <a:pt x="5100354" y="1502634"/>
                  <a:pt x="5087496" y="1486543"/>
                </a:cubicBezTo>
                <a:cubicBezTo>
                  <a:pt x="5092001" y="1485581"/>
                  <a:pt x="5091038" y="1481077"/>
                  <a:pt x="5085572" y="1477535"/>
                </a:cubicBezTo>
                <a:cubicBezTo>
                  <a:pt x="5084609" y="1473030"/>
                  <a:pt x="5084609" y="1473030"/>
                  <a:pt x="5084609" y="1473030"/>
                </a:cubicBezTo>
                <a:cubicBezTo>
                  <a:pt x="5084609" y="1473030"/>
                  <a:pt x="5083647" y="1468527"/>
                  <a:pt x="5082685" y="1464022"/>
                </a:cubicBezTo>
                <a:cubicBezTo>
                  <a:pt x="5078182" y="1464985"/>
                  <a:pt x="5077219" y="1460480"/>
                  <a:pt x="5078182" y="1464985"/>
                </a:cubicBezTo>
                <a:cubicBezTo>
                  <a:pt x="5078182" y="1464985"/>
                  <a:pt x="5073677" y="1465947"/>
                  <a:pt x="5073677" y="1465947"/>
                </a:cubicBezTo>
                <a:cubicBezTo>
                  <a:pt x="5070790" y="1452435"/>
                  <a:pt x="5062744" y="1458864"/>
                  <a:pt x="5056316" y="1450817"/>
                </a:cubicBezTo>
                <a:cubicBezTo>
                  <a:pt x="5048925" y="1438268"/>
                  <a:pt x="5042496" y="1430222"/>
                  <a:pt x="5037030" y="1426680"/>
                </a:cubicBezTo>
                <a:cubicBezTo>
                  <a:pt x="5037030" y="1426680"/>
                  <a:pt x="5036068" y="1422176"/>
                  <a:pt x="5036068" y="1422176"/>
                </a:cubicBezTo>
                <a:cubicBezTo>
                  <a:pt x="5036068" y="1422176"/>
                  <a:pt x="5036068" y="1422176"/>
                  <a:pt x="5035106" y="1417673"/>
                </a:cubicBezTo>
                <a:cubicBezTo>
                  <a:pt x="5024173" y="1410588"/>
                  <a:pt x="5024173" y="1410588"/>
                  <a:pt x="5017744" y="1402543"/>
                </a:cubicBezTo>
                <a:cubicBezTo>
                  <a:pt x="5018706" y="1407047"/>
                  <a:pt x="5018706" y="1407047"/>
                  <a:pt x="5023210" y="1406085"/>
                </a:cubicBezTo>
                <a:cubicBezTo>
                  <a:pt x="5023210" y="1406085"/>
                  <a:pt x="5023210" y="1406085"/>
                  <a:pt x="5022248" y="1401581"/>
                </a:cubicBezTo>
                <a:cubicBezTo>
                  <a:pt x="5022248" y="1401581"/>
                  <a:pt x="5016781" y="1398039"/>
                  <a:pt x="5016781" y="1398039"/>
                </a:cubicBezTo>
                <a:cubicBezTo>
                  <a:pt x="5011316" y="1394497"/>
                  <a:pt x="5011316" y="1394497"/>
                  <a:pt x="5011316" y="1394497"/>
                </a:cubicBezTo>
                <a:cubicBezTo>
                  <a:pt x="5010354" y="1389993"/>
                  <a:pt x="5010354" y="1389993"/>
                  <a:pt x="5003925" y="1381948"/>
                </a:cubicBezTo>
                <a:cubicBezTo>
                  <a:pt x="5004887" y="1386451"/>
                  <a:pt x="4999420" y="1382910"/>
                  <a:pt x="4992992" y="1374863"/>
                </a:cubicBezTo>
                <a:cubicBezTo>
                  <a:pt x="4997496" y="1373901"/>
                  <a:pt x="4998458" y="1378406"/>
                  <a:pt x="5002962" y="1377443"/>
                </a:cubicBezTo>
                <a:cubicBezTo>
                  <a:pt x="4991068" y="1365856"/>
                  <a:pt x="4992992" y="1374863"/>
                  <a:pt x="4986564" y="1366818"/>
                </a:cubicBezTo>
                <a:cubicBezTo>
                  <a:pt x="4979172" y="1354268"/>
                  <a:pt x="4985601" y="1362314"/>
                  <a:pt x="4968240" y="1347184"/>
                </a:cubicBezTo>
                <a:cubicBezTo>
                  <a:pt x="4971781" y="1341718"/>
                  <a:pt x="4977248" y="1345260"/>
                  <a:pt x="4981752" y="1344297"/>
                </a:cubicBezTo>
                <a:cubicBezTo>
                  <a:pt x="4970819" y="1337214"/>
                  <a:pt x="4965353" y="1333672"/>
                  <a:pt x="4959887" y="1330131"/>
                </a:cubicBezTo>
                <a:cubicBezTo>
                  <a:pt x="4964391" y="1329169"/>
                  <a:pt x="4964391" y="1329169"/>
                  <a:pt x="4964391" y="1329169"/>
                </a:cubicBezTo>
                <a:cubicBezTo>
                  <a:pt x="4964391" y="1329169"/>
                  <a:pt x="4964391" y="1329169"/>
                  <a:pt x="4963429" y="1324664"/>
                </a:cubicBezTo>
                <a:cubicBezTo>
                  <a:pt x="4963429" y="1324664"/>
                  <a:pt x="4958925" y="1325627"/>
                  <a:pt x="4957962" y="1321122"/>
                </a:cubicBezTo>
                <a:cubicBezTo>
                  <a:pt x="4952496" y="1317580"/>
                  <a:pt x="4946067" y="1309535"/>
                  <a:pt x="4941563" y="1310497"/>
                </a:cubicBezTo>
                <a:cubicBezTo>
                  <a:pt x="4941563" y="1310497"/>
                  <a:pt x="4936097" y="1306955"/>
                  <a:pt x="4935134" y="1302452"/>
                </a:cubicBezTo>
                <a:cubicBezTo>
                  <a:pt x="4935134" y="1302452"/>
                  <a:pt x="4935134" y="1302452"/>
                  <a:pt x="4929668" y="1298910"/>
                </a:cubicBezTo>
                <a:cubicBezTo>
                  <a:pt x="4929668" y="1298910"/>
                  <a:pt x="4929668" y="1298910"/>
                  <a:pt x="4930630" y="1303414"/>
                </a:cubicBezTo>
                <a:cubicBezTo>
                  <a:pt x="4930630" y="1303414"/>
                  <a:pt x="4930630" y="1303414"/>
                  <a:pt x="4931592" y="1307917"/>
                </a:cubicBezTo>
                <a:cubicBezTo>
                  <a:pt x="4915193" y="1297292"/>
                  <a:pt x="4907802" y="1284743"/>
                  <a:pt x="4901375" y="1276697"/>
                </a:cubicBezTo>
                <a:cubicBezTo>
                  <a:pt x="4905878" y="1275735"/>
                  <a:pt x="4911345" y="1279277"/>
                  <a:pt x="4915849" y="1278314"/>
                </a:cubicBezTo>
                <a:cubicBezTo>
                  <a:pt x="4897525" y="1258680"/>
                  <a:pt x="4879201" y="1239048"/>
                  <a:pt x="4883050" y="1257063"/>
                </a:cubicBezTo>
                <a:cubicBezTo>
                  <a:pt x="4869231" y="1236468"/>
                  <a:pt x="4869231" y="1236468"/>
                  <a:pt x="4852832" y="1225842"/>
                </a:cubicBezTo>
                <a:cubicBezTo>
                  <a:pt x="4852832" y="1225842"/>
                  <a:pt x="4857337" y="1224880"/>
                  <a:pt x="4858299" y="1229384"/>
                </a:cubicBezTo>
                <a:cubicBezTo>
                  <a:pt x="4858299" y="1229384"/>
                  <a:pt x="4862802" y="1228422"/>
                  <a:pt x="4862802" y="1228422"/>
                </a:cubicBezTo>
                <a:cubicBezTo>
                  <a:pt x="4868269" y="1231963"/>
                  <a:pt x="4867307" y="1227460"/>
                  <a:pt x="4867307" y="1227460"/>
                </a:cubicBezTo>
                <a:cubicBezTo>
                  <a:pt x="4866344" y="1222956"/>
                  <a:pt x="4866344" y="1222956"/>
                  <a:pt x="4860878" y="1219413"/>
                </a:cubicBezTo>
                <a:cubicBezTo>
                  <a:pt x="4865382" y="1218451"/>
                  <a:pt x="4865382" y="1218451"/>
                  <a:pt x="4865382" y="1218451"/>
                </a:cubicBezTo>
                <a:cubicBezTo>
                  <a:pt x="4866344" y="1222956"/>
                  <a:pt x="4870849" y="1221993"/>
                  <a:pt x="4870849" y="1221993"/>
                </a:cubicBezTo>
                <a:cubicBezTo>
                  <a:pt x="4871811" y="1226498"/>
                  <a:pt x="4871811" y="1226498"/>
                  <a:pt x="4871811" y="1226498"/>
                </a:cubicBezTo>
                <a:cubicBezTo>
                  <a:pt x="4871811" y="1226498"/>
                  <a:pt x="4877276" y="1230039"/>
                  <a:pt x="4877276" y="1230039"/>
                </a:cubicBezTo>
                <a:cubicBezTo>
                  <a:pt x="4877276" y="1230039"/>
                  <a:pt x="4882743" y="1233581"/>
                  <a:pt x="4882743" y="1233581"/>
                </a:cubicBezTo>
                <a:cubicBezTo>
                  <a:pt x="4924857" y="1276390"/>
                  <a:pt x="4961504" y="1315656"/>
                  <a:pt x="5003618" y="1358465"/>
                </a:cubicBezTo>
                <a:cubicBezTo>
                  <a:pt x="5004580" y="1362969"/>
                  <a:pt x="5004580" y="1362969"/>
                  <a:pt x="5004580" y="1362969"/>
                </a:cubicBezTo>
                <a:cubicBezTo>
                  <a:pt x="5005542" y="1367472"/>
                  <a:pt x="5010045" y="1366510"/>
                  <a:pt x="5010045" y="1366510"/>
                </a:cubicBezTo>
                <a:cubicBezTo>
                  <a:pt x="5026446" y="1377136"/>
                  <a:pt x="5021941" y="1378098"/>
                  <a:pt x="5033836" y="1389686"/>
                </a:cubicBezTo>
                <a:cubicBezTo>
                  <a:pt x="5034798" y="1394190"/>
                  <a:pt x="5035760" y="1398694"/>
                  <a:pt x="5041227" y="1402236"/>
                </a:cubicBezTo>
                <a:cubicBezTo>
                  <a:pt x="5042189" y="1406739"/>
                  <a:pt x="5046693" y="1405777"/>
                  <a:pt x="5046693" y="1405777"/>
                </a:cubicBezTo>
                <a:cubicBezTo>
                  <a:pt x="5058588" y="1417364"/>
                  <a:pt x="5065979" y="1429915"/>
                  <a:pt x="5075949" y="1432494"/>
                </a:cubicBezTo>
                <a:cubicBezTo>
                  <a:pt x="5075949" y="1432494"/>
                  <a:pt x="5081416" y="1436036"/>
                  <a:pt x="5081416" y="1436036"/>
                </a:cubicBezTo>
                <a:cubicBezTo>
                  <a:pt x="5082378" y="1440541"/>
                  <a:pt x="5083340" y="1445044"/>
                  <a:pt x="5084302" y="1449548"/>
                </a:cubicBezTo>
                <a:cubicBezTo>
                  <a:pt x="5088807" y="1448586"/>
                  <a:pt x="5102626" y="1469181"/>
                  <a:pt x="5113559" y="1476265"/>
                </a:cubicBezTo>
                <a:cubicBezTo>
                  <a:pt x="5113559" y="1476265"/>
                  <a:pt x="5114521" y="1480769"/>
                  <a:pt x="5119025" y="1479807"/>
                </a:cubicBezTo>
                <a:cubicBezTo>
                  <a:pt x="5119987" y="1484311"/>
                  <a:pt x="5119987" y="1484311"/>
                  <a:pt x="5119987" y="1484311"/>
                </a:cubicBezTo>
                <a:cubicBezTo>
                  <a:pt x="5146664" y="1520998"/>
                  <a:pt x="5174303" y="1562189"/>
                  <a:pt x="5205484" y="1597915"/>
                </a:cubicBezTo>
                <a:cubicBezTo>
                  <a:pt x="5206446" y="1602418"/>
                  <a:pt x="5211913" y="1605960"/>
                  <a:pt x="5217379" y="1609503"/>
                </a:cubicBezTo>
                <a:cubicBezTo>
                  <a:pt x="5218341" y="1614006"/>
                  <a:pt x="5219303" y="1618511"/>
                  <a:pt x="5220266" y="1623015"/>
                </a:cubicBezTo>
                <a:cubicBezTo>
                  <a:pt x="5219303" y="1618511"/>
                  <a:pt x="5224770" y="1622052"/>
                  <a:pt x="5229274" y="1621090"/>
                </a:cubicBezTo>
                <a:cubicBezTo>
                  <a:pt x="5230236" y="1625593"/>
                  <a:pt x="5235702" y="1629136"/>
                  <a:pt x="5235702" y="1629136"/>
                </a:cubicBezTo>
                <a:cubicBezTo>
                  <a:pt x="5249522" y="1649732"/>
                  <a:pt x="5258838" y="1671289"/>
                  <a:pt x="5271695" y="1687381"/>
                </a:cubicBezTo>
                <a:cubicBezTo>
                  <a:pt x="5271695" y="1687381"/>
                  <a:pt x="5272657" y="1691885"/>
                  <a:pt x="5272657" y="1691885"/>
                </a:cubicBezTo>
                <a:cubicBezTo>
                  <a:pt x="5273619" y="1696389"/>
                  <a:pt x="5273619" y="1696389"/>
                  <a:pt x="5274581" y="1700893"/>
                </a:cubicBezTo>
                <a:cubicBezTo>
                  <a:pt x="5279086" y="1699931"/>
                  <a:pt x="5279086" y="1699931"/>
                  <a:pt x="5279086" y="1699931"/>
                </a:cubicBezTo>
                <a:cubicBezTo>
                  <a:pt x="5298371" y="1724068"/>
                  <a:pt x="5316695" y="1743702"/>
                  <a:pt x="5325048" y="1760755"/>
                </a:cubicBezTo>
                <a:cubicBezTo>
                  <a:pt x="5341447" y="1771380"/>
                  <a:pt x="5359115" y="1809993"/>
                  <a:pt x="5380326" y="1843138"/>
                </a:cubicBezTo>
                <a:cubicBezTo>
                  <a:pt x="5391259" y="1850222"/>
                  <a:pt x="5402499" y="1880788"/>
                  <a:pt x="5408928" y="1888834"/>
                </a:cubicBezTo>
                <a:cubicBezTo>
                  <a:pt x="5408928" y="1888834"/>
                  <a:pt x="5409890" y="1893338"/>
                  <a:pt x="5409890" y="1893338"/>
                </a:cubicBezTo>
                <a:cubicBezTo>
                  <a:pt x="5409890" y="1893338"/>
                  <a:pt x="5410852" y="1897842"/>
                  <a:pt x="5410852" y="1897842"/>
                </a:cubicBezTo>
                <a:cubicBezTo>
                  <a:pt x="5411815" y="1902346"/>
                  <a:pt x="5411815" y="1902346"/>
                  <a:pt x="5411815" y="1902346"/>
                </a:cubicBezTo>
                <a:cubicBezTo>
                  <a:pt x="5417280" y="1905888"/>
                  <a:pt x="5417280" y="1905888"/>
                  <a:pt x="5416318" y="1901384"/>
                </a:cubicBezTo>
                <a:cubicBezTo>
                  <a:pt x="5423709" y="1913934"/>
                  <a:pt x="5421785" y="1904926"/>
                  <a:pt x="5426289" y="1903964"/>
                </a:cubicBezTo>
                <a:cubicBezTo>
                  <a:pt x="5424671" y="1918438"/>
                  <a:pt x="5438184" y="1915551"/>
                  <a:pt x="5442032" y="1933567"/>
                </a:cubicBezTo>
                <a:cubicBezTo>
                  <a:pt x="5445575" y="1928101"/>
                  <a:pt x="5448461" y="1941613"/>
                  <a:pt x="5452966" y="1940651"/>
                </a:cubicBezTo>
                <a:cubicBezTo>
                  <a:pt x="5440108" y="1924559"/>
                  <a:pt x="5428868" y="1893993"/>
                  <a:pt x="5418898" y="1891414"/>
                </a:cubicBezTo>
                <a:cubicBezTo>
                  <a:pt x="5418898" y="1891414"/>
                  <a:pt x="5417936" y="1886909"/>
                  <a:pt x="5416973" y="1882405"/>
                </a:cubicBezTo>
                <a:cubicBezTo>
                  <a:pt x="5416973" y="1882405"/>
                  <a:pt x="5416011" y="1877901"/>
                  <a:pt x="5411507" y="1878863"/>
                </a:cubicBezTo>
                <a:cubicBezTo>
                  <a:pt x="5405733" y="1851839"/>
                  <a:pt x="5387410" y="1832206"/>
                  <a:pt x="5373590" y="1811610"/>
                </a:cubicBezTo>
                <a:cubicBezTo>
                  <a:pt x="5338560" y="1757869"/>
                  <a:pt x="5308034" y="1703165"/>
                  <a:pt x="5274930" y="1658432"/>
                </a:cubicBezTo>
                <a:cubicBezTo>
                  <a:pt x="5248253" y="1621744"/>
                  <a:pt x="5216765" y="1562538"/>
                  <a:pt x="5173689" y="1515224"/>
                </a:cubicBezTo>
                <a:cubicBezTo>
                  <a:pt x="5167260" y="1507179"/>
                  <a:pt x="5157290" y="1504599"/>
                  <a:pt x="5155366" y="1495591"/>
                </a:cubicBezTo>
                <a:cubicBezTo>
                  <a:pt x="5124184" y="1459866"/>
                  <a:pt x="5102012" y="1422217"/>
                  <a:pt x="5077260" y="1394538"/>
                </a:cubicBezTo>
                <a:cubicBezTo>
                  <a:pt x="5054432" y="1375866"/>
                  <a:pt x="5066326" y="1387454"/>
                  <a:pt x="5047041" y="1363316"/>
                </a:cubicBezTo>
                <a:cubicBezTo>
                  <a:pt x="5026793" y="1334675"/>
                  <a:pt x="5003003" y="1311500"/>
                  <a:pt x="4981137" y="1297332"/>
                </a:cubicBezTo>
                <a:cubicBezTo>
                  <a:pt x="4954460" y="1260645"/>
                  <a:pt x="4897873" y="1216220"/>
                  <a:pt x="4867654" y="1184998"/>
                </a:cubicBezTo>
                <a:cubicBezTo>
                  <a:pt x="4855759" y="1173411"/>
                  <a:pt x="4852217" y="1178877"/>
                  <a:pt x="4840323" y="1167290"/>
                </a:cubicBezTo>
                <a:cubicBezTo>
                  <a:pt x="4848368" y="1160861"/>
                  <a:pt x="4825540" y="1142190"/>
                  <a:pt x="4809142" y="1131565"/>
                </a:cubicBezTo>
                <a:cubicBezTo>
                  <a:pt x="4809142" y="1131565"/>
                  <a:pt x="4804638" y="1132527"/>
                  <a:pt x="4799171" y="1128985"/>
                </a:cubicBezTo>
                <a:cubicBezTo>
                  <a:pt x="4782773" y="1118360"/>
                  <a:pt x="4767028" y="1088756"/>
                  <a:pt x="4740659" y="1075551"/>
                </a:cubicBezTo>
                <a:cubicBezTo>
                  <a:pt x="4735193" y="1072010"/>
                  <a:pt x="4731650" y="1077476"/>
                  <a:pt x="4720718" y="1070392"/>
                </a:cubicBezTo>
                <a:cubicBezTo>
                  <a:pt x="4720718" y="1070392"/>
                  <a:pt x="4717831" y="1056880"/>
                  <a:pt x="4707860" y="1054300"/>
                </a:cubicBezTo>
                <a:cubicBezTo>
                  <a:pt x="4661243" y="1012454"/>
                  <a:pt x="4591143" y="970915"/>
                  <a:pt x="4541946" y="939039"/>
                </a:cubicBezTo>
                <a:cubicBezTo>
                  <a:pt x="4520081" y="924872"/>
                  <a:pt x="4497253" y="906201"/>
                  <a:pt x="4469921" y="888492"/>
                </a:cubicBezTo>
                <a:cubicBezTo>
                  <a:pt x="4458989" y="881409"/>
                  <a:pt x="4439048" y="876249"/>
                  <a:pt x="4428114" y="869166"/>
                </a:cubicBezTo>
                <a:cubicBezTo>
                  <a:pt x="4428114" y="869166"/>
                  <a:pt x="4416220" y="857578"/>
                  <a:pt x="4416220" y="857578"/>
                </a:cubicBezTo>
                <a:cubicBezTo>
                  <a:pt x="4405287" y="850495"/>
                  <a:pt x="4400783" y="851458"/>
                  <a:pt x="4395317" y="847916"/>
                </a:cubicBezTo>
                <a:cubicBezTo>
                  <a:pt x="4394354" y="843411"/>
                  <a:pt x="4394354" y="843411"/>
                  <a:pt x="4394354" y="843411"/>
                </a:cubicBezTo>
                <a:cubicBezTo>
                  <a:pt x="4407866" y="840525"/>
                  <a:pt x="4417182" y="862083"/>
                  <a:pt x="4419762" y="852112"/>
                </a:cubicBezTo>
                <a:cubicBezTo>
                  <a:pt x="4419762" y="852112"/>
                  <a:pt x="4419762" y="852112"/>
                  <a:pt x="4420724" y="856616"/>
                </a:cubicBezTo>
                <a:cubicBezTo>
                  <a:pt x="4430694" y="859196"/>
                  <a:pt x="4430694" y="859196"/>
                  <a:pt x="4430694" y="859196"/>
                </a:cubicBezTo>
                <a:cubicBezTo>
                  <a:pt x="4430694" y="859196"/>
                  <a:pt x="4435199" y="858234"/>
                  <a:pt x="4435199" y="858234"/>
                </a:cubicBezTo>
                <a:cubicBezTo>
                  <a:pt x="4435199" y="858234"/>
                  <a:pt x="4436161" y="862737"/>
                  <a:pt x="4440664" y="861775"/>
                </a:cubicBezTo>
                <a:cubicBezTo>
                  <a:pt x="4440664" y="861775"/>
                  <a:pt x="4445168" y="860813"/>
                  <a:pt x="4445168" y="860813"/>
                </a:cubicBezTo>
                <a:cubicBezTo>
                  <a:pt x="4461567" y="871438"/>
                  <a:pt x="4460605" y="866935"/>
                  <a:pt x="4477005" y="877560"/>
                </a:cubicBezTo>
                <a:cubicBezTo>
                  <a:pt x="4477005" y="877560"/>
                  <a:pt x="4482471" y="881101"/>
                  <a:pt x="4482471" y="881101"/>
                </a:cubicBezTo>
                <a:cubicBezTo>
                  <a:pt x="4482471" y="881101"/>
                  <a:pt x="4482471" y="881101"/>
                  <a:pt x="4486975" y="880139"/>
                </a:cubicBezTo>
                <a:cubicBezTo>
                  <a:pt x="4486975" y="880139"/>
                  <a:pt x="4487937" y="884643"/>
                  <a:pt x="4487937" y="884643"/>
                </a:cubicBezTo>
                <a:cubicBezTo>
                  <a:pt x="4494366" y="892688"/>
                  <a:pt x="4468959" y="883988"/>
                  <a:pt x="4484395" y="890110"/>
                </a:cubicBezTo>
                <a:cubicBezTo>
                  <a:pt x="4489862" y="893651"/>
                  <a:pt x="4493404" y="888185"/>
                  <a:pt x="4507878" y="889801"/>
                </a:cubicBezTo>
                <a:cubicBezTo>
                  <a:pt x="4515269" y="902352"/>
                  <a:pt x="4524277" y="900428"/>
                  <a:pt x="4547105" y="919098"/>
                </a:cubicBezTo>
                <a:cubicBezTo>
                  <a:pt x="4542600" y="920061"/>
                  <a:pt x="4542600" y="920061"/>
                  <a:pt x="4542600" y="920061"/>
                </a:cubicBezTo>
                <a:cubicBezTo>
                  <a:pt x="4548067" y="923603"/>
                  <a:pt x="4548067" y="923603"/>
                  <a:pt x="4548067" y="923603"/>
                </a:cubicBezTo>
                <a:cubicBezTo>
                  <a:pt x="4549992" y="932610"/>
                  <a:pt x="4538097" y="921023"/>
                  <a:pt x="4533593" y="921985"/>
                </a:cubicBezTo>
                <a:cubicBezTo>
                  <a:pt x="4545487" y="933573"/>
                  <a:pt x="4549992" y="932610"/>
                  <a:pt x="4558999" y="930686"/>
                </a:cubicBezTo>
                <a:cubicBezTo>
                  <a:pt x="4559962" y="935190"/>
                  <a:pt x="4559962" y="935190"/>
                  <a:pt x="4565428" y="938732"/>
                </a:cubicBezTo>
                <a:cubicBezTo>
                  <a:pt x="4566391" y="943236"/>
                  <a:pt x="4570895" y="942274"/>
                  <a:pt x="4570895" y="942274"/>
                </a:cubicBezTo>
                <a:cubicBezTo>
                  <a:pt x="4574437" y="936808"/>
                  <a:pt x="4574437" y="936808"/>
                  <a:pt x="4574437" y="936808"/>
                </a:cubicBezTo>
                <a:cubicBezTo>
                  <a:pt x="4582789" y="953861"/>
                  <a:pt x="4588911" y="938424"/>
                  <a:pt x="4607235" y="958058"/>
                </a:cubicBezTo>
                <a:cubicBezTo>
                  <a:pt x="4612701" y="961599"/>
                  <a:pt x="4612701" y="961599"/>
                  <a:pt x="4612701" y="961599"/>
                </a:cubicBezTo>
                <a:cubicBezTo>
                  <a:pt x="4612701" y="961599"/>
                  <a:pt x="4617205" y="960637"/>
                  <a:pt x="4617205" y="960637"/>
                </a:cubicBezTo>
                <a:cubicBezTo>
                  <a:pt x="4656431" y="989934"/>
                  <a:pt x="4689230" y="1011184"/>
                  <a:pt x="4721066" y="1027932"/>
                </a:cubicBezTo>
                <a:cubicBezTo>
                  <a:pt x="4716561" y="1028894"/>
                  <a:pt x="4720410" y="1046910"/>
                  <a:pt x="4728457" y="1040481"/>
                </a:cubicBezTo>
                <a:cubicBezTo>
                  <a:pt x="4722028" y="1032435"/>
                  <a:pt x="4731999" y="1035015"/>
                  <a:pt x="4738427" y="1043060"/>
                </a:cubicBezTo>
                <a:cubicBezTo>
                  <a:pt x="4755788" y="1058190"/>
                  <a:pt x="4788586" y="1079440"/>
                  <a:pt x="4817842" y="1106158"/>
                </a:cubicBezTo>
                <a:cubicBezTo>
                  <a:pt x="4846136" y="1128370"/>
                  <a:pt x="4875393" y="1155087"/>
                  <a:pt x="4898221" y="1173759"/>
                </a:cubicBezTo>
                <a:cubicBezTo>
                  <a:pt x="4892754" y="1170217"/>
                  <a:pt x="4901108" y="1187271"/>
                  <a:pt x="4905611" y="1186309"/>
                </a:cubicBezTo>
                <a:cubicBezTo>
                  <a:pt x="4899183" y="1178262"/>
                  <a:pt x="4903687" y="1177300"/>
                  <a:pt x="4909153" y="1180842"/>
                </a:cubicBezTo>
                <a:cubicBezTo>
                  <a:pt x="4911078" y="1189850"/>
                  <a:pt x="4933906" y="1208521"/>
                  <a:pt x="4951267" y="1223651"/>
                </a:cubicBezTo>
                <a:cubicBezTo>
                  <a:pt x="4968628" y="1238780"/>
                  <a:pt x="4985027" y="1249405"/>
                  <a:pt x="4980523" y="1250367"/>
                </a:cubicBezTo>
                <a:cubicBezTo>
                  <a:pt x="5002389" y="1264535"/>
                  <a:pt x="5015246" y="1280627"/>
                  <a:pt x="5028102" y="1296718"/>
                </a:cubicBezTo>
                <a:cubicBezTo>
                  <a:pt x="5046427" y="1316351"/>
                  <a:pt x="5060246" y="1336947"/>
                  <a:pt x="5088540" y="1359160"/>
                </a:cubicBezTo>
                <a:cubicBezTo>
                  <a:pt x="5088540" y="1359160"/>
                  <a:pt x="5089502" y="1363664"/>
                  <a:pt x="5090465" y="1368168"/>
                </a:cubicBezTo>
                <a:cubicBezTo>
                  <a:pt x="5109443" y="1368823"/>
                  <a:pt x="5135465" y="1424489"/>
                  <a:pt x="5152826" y="1439619"/>
                </a:cubicBezTo>
                <a:cubicBezTo>
                  <a:pt x="5158293" y="1443159"/>
                  <a:pt x="5157331" y="1438656"/>
                  <a:pt x="5163758" y="1446702"/>
                </a:cubicBezTo>
                <a:cubicBezTo>
                  <a:pt x="5175654" y="1458289"/>
                  <a:pt x="5178541" y="1471801"/>
                  <a:pt x="5190435" y="1483389"/>
                </a:cubicBezTo>
                <a:cubicBezTo>
                  <a:pt x="5196864" y="1491435"/>
                  <a:pt x="5202331" y="1494976"/>
                  <a:pt x="5213263" y="1502060"/>
                </a:cubicBezTo>
                <a:cubicBezTo>
                  <a:pt x="5232549" y="1526198"/>
                  <a:pt x="5250218" y="1564809"/>
                  <a:pt x="5270466" y="1593451"/>
                </a:cubicBezTo>
                <a:cubicBezTo>
                  <a:pt x="5296180" y="1625635"/>
                  <a:pt x="5325744" y="1675834"/>
                  <a:pt x="5352421" y="1712521"/>
                </a:cubicBezTo>
                <a:cubicBezTo>
                  <a:pt x="5359811" y="1725071"/>
                  <a:pt x="5371706" y="1736658"/>
                  <a:pt x="5378135" y="1744704"/>
                </a:cubicBezTo>
                <a:cubicBezTo>
                  <a:pt x="5378135" y="1744704"/>
                  <a:pt x="5372669" y="1741162"/>
                  <a:pt x="5372669" y="1741162"/>
                </a:cubicBezTo>
                <a:cubicBezTo>
                  <a:pt x="5381022" y="1758217"/>
                  <a:pt x="5393879" y="1774309"/>
                  <a:pt x="5401270" y="1786858"/>
                </a:cubicBezTo>
                <a:cubicBezTo>
                  <a:pt x="5402232" y="1791362"/>
                  <a:pt x="5404157" y="1800370"/>
                  <a:pt x="5404157" y="1800370"/>
                </a:cubicBezTo>
                <a:cubicBezTo>
                  <a:pt x="5427292" y="1842524"/>
                  <a:pt x="5457818" y="1897228"/>
                  <a:pt x="5479989" y="1934877"/>
                </a:cubicBezTo>
                <a:cubicBezTo>
                  <a:pt x="5479989" y="1934877"/>
                  <a:pt x="5479989" y="1934877"/>
                  <a:pt x="5475486" y="1935839"/>
                </a:cubicBezTo>
                <a:cubicBezTo>
                  <a:pt x="5475486" y="1935839"/>
                  <a:pt x="5476448" y="1940343"/>
                  <a:pt x="5476448" y="1940343"/>
                </a:cubicBezTo>
                <a:cubicBezTo>
                  <a:pt x="5476448" y="1940343"/>
                  <a:pt x="5481913" y="1943885"/>
                  <a:pt x="5481913" y="1943885"/>
                </a:cubicBezTo>
                <a:cubicBezTo>
                  <a:pt x="5489305" y="1956435"/>
                  <a:pt x="5504394" y="2005017"/>
                  <a:pt x="5506012" y="1990543"/>
                </a:cubicBezTo>
                <a:cubicBezTo>
                  <a:pt x="5506974" y="1995046"/>
                  <a:pt x="5506974" y="1995046"/>
                  <a:pt x="5506974" y="1995046"/>
                </a:cubicBezTo>
                <a:cubicBezTo>
                  <a:pt x="5507936" y="1999551"/>
                  <a:pt x="5507936" y="1999551"/>
                  <a:pt x="5507936" y="1999551"/>
                </a:cubicBezTo>
                <a:cubicBezTo>
                  <a:pt x="5512440" y="1998588"/>
                  <a:pt x="5512440" y="1998588"/>
                  <a:pt x="5512440" y="1998588"/>
                </a:cubicBezTo>
                <a:cubicBezTo>
                  <a:pt x="5511478" y="1994084"/>
                  <a:pt x="5511478" y="1994084"/>
                  <a:pt x="5511478" y="1994084"/>
                </a:cubicBezTo>
                <a:cubicBezTo>
                  <a:pt x="5519524" y="1987656"/>
                  <a:pt x="5518869" y="2006635"/>
                  <a:pt x="5519831" y="2011138"/>
                </a:cubicBezTo>
                <a:cubicBezTo>
                  <a:pt x="5522410" y="2001168"/>
                  <a:pt x="5537192" y="2026268"/>
                  <a:pt x="5528839" y="2009213"/>
                </a:cubicBezTo>
                <a:cubicBezTo>
                  <a:pt x="5524335" y="2010176"/>
                  <a:pt x="5521448" y="1996664"/>
                  <a:pt x="5521448" y="1996664"/>
                </a:cubicBezTo>
                <a:cubicBezTo>
                  <a:pt x="5527877" y="2004710"/>
                  <a:pt x="5526915" y="2000206"/>
                  <a:pt x="5525952" y="1995701"/>
                </a:cubicBezTo>
                <a:cubicBezTo>
                  <a:pt x="5515982" y="1993122"/>
                  <a:pt x="5512133" y="1975106"/>
                  <a:pt x="5500238" y="1963519"/>
                </a:cubicBezTo>
                <a:cubicBezTo>
                  <a:pt x="5500238" y="1963519"/>
                  <a:pt x="5499276" y="1959014"/>
                  <a:pt x="5498313" y="1954510"/>
                </a:cubicBezTo>
                <a:cubicBezTo>
                  <a:pt x="5498313" y="1954510"/>
                  <a:pt x="5497351" y="1950007"/>
                  <a:pt x="5497351" y="1950007"/>
                </a:cubicBezTo>
                <a:cubicBezTo>
                  <a:pt x="5496389" y="1945502"/>
                  <a:pt x="5496389" y="1945502"/>
                  <a:pt x="5496389" y="1945502"/>
                </a:cubicBezTo>
                <a:cubicBezTo>
                  <a:pt x="5496389" y="1945502"/>
                  <a:pt x="5491884" y="1946465"/>
                  <a:pt x="5491884" y="1946465"/>
                </a:cubicBezTo>
                <a:cubicBezTo>
                  <a:pt x="5490922" y="1941960"/>
                  <a:pt x="5490922" y="1941960"/>
                  <a:pt x="5489960" y="1937456"/>
                </a:cubicBezTo>
                <a:cubicBezTo>
                  <a:pt x="5493502" y="1931990"/>
                  <a:pt x="5495426" y="1940998"/>
                  <a:pt x="5499931" y="1940036"/>
                </a:cubicBezTo>
                <a:cubicBezTo>
                  <a:pt x="5498006" y="1931028"/>
                  <a:pt x="5493502" y="1931990"/>
                  <a:pt x="5492540" y="1927486"/>
                </a:cubicBezTo>
                <a:cubicBezTo>
                  <a:pt x="5492540" y="1927486"/>
                  <a:pt x="5492540" y="1927486"/>
                  <a:pt x="5491577" y="1922981"/>
                </a:cubicBezTo>
                <a:cubicBezTo>
                  <a:pt x="5491577" y="1922981"/>
                  <a:pt x="5490615" y="1918478"/>
                  <a:pt x="5490615" y="1918478"/>
                </a:cubicBezTo>
                <a:cubicBezTo>
                  <a:pt x="5489653" y="1913974"/>
                  <a:pt x="5489653" y="1913974"/>
                  <a:pt x="5489653" y="1913974"/>
                </a:cubicBezTo>
                <a:cubicBezTo>
                  <a:pt x="5481299" y="1896920"/>
                  <a:pt x="5481299" y="1896920"/>
                  <a:pt x="5481299" y="1896920"/>
                </a:cubicBezTo>
                <a:cubicBezTo>
                  <a:pt x="5475833" y="1893379"/>
                  <a:pt x="5475833" y="1893379"/>
                  <a:pt x="5475833" y="1893379"/>
                </a:cubicBezTo>
                <a:cubicBezTo>
                  <a:pt x="5479375" y="1887912"/>
                  <a:pt x="5474871" y="1888874"/>
                  <a:pt x="5474871" y="1888874"/>
                </a:cubicBezTo>
                <a:lnTo>
                  <a:pt x="5475833" y="1893379"/>
                </a:lnTo>
                <a:cubicBezTo>
                  <a:pt x="5461051" y="1868278"/>
                  <a:pt x="5462976" y="1877287"/>
                  <a:pt x="5452699" y="1851225"/>
                </a:cubicBezTo>
                <a:cubicBezTo>
                  <a:pt x="5451737" y="1846720"/>
                  <a:pt x="5451737" y="1846720"/>
                  <a:pt x="5450774" y="1842216"/>
                </a:cubicBezTo>
                <a:cubicBezTo>
                  <a:pt x="5445308" y="1838675"/>
                  <a:pt x="5445308" y="1838675"/>
                  <a:pt x="5446270" y="1843178"/>
                </a:cubicBezTo>
                <a:cubicBezTo>
                  <a:pt x="5443383" y="1829666"/>
                  <a:pt x="5434068" y="1808109"/>
                  <a:pt x="5424098" y="1805529"/>
                </a:cubicBezTo>
                <a:cubicBezTo>
                  <a:pt x="5430526" y="1813575"/>
                  <a:pt x="5426022" y="1814538"/>
                  <a:pt x="5419593" y="1806491"/>
                </a:cubicBezTo>
                <a:lnTo>
                  <a:pt x="5418631" y="1801987"/>
                </a:lnTo>
                <a:cubicBezTo>
                  <a:pt x="5423135" y="1801025"/>
                  <a:pt x="5423135" y="1801025"/>
                  <a:pt x="5423135" y="1801025"/>
                </a:cubicBezTo>
                <a:cubicBezTo>
                  <a:pt x="5423135" y="1801025"/>
                  <a:pt x="5423135" y="1801025"/>
                  <a:pt x="5422173" y="1796521"/>
                </a:cubicBezTo>
                <a:cubicBezTo>
                  <a:pt x="5422173" y="1796521"/>
                  <a:pt x="5422173" y="1796521"/>
                  <a:pt x="5416707" y="1792979"/>
                </a:cubicBezTo>
                <a:cubicBezTo>
                  <a:pt x="5410933" y="1765955"/>
                  <a:pt x="5364970" y="1705130"/>
                  <a:pt x="5349226" y="1675527"/>
                </a:cubicBezTo>
                <a:cubicBezTo>
                  <a:pt x="5340873" y="1658473"/>
                  <a:pt x="5344415" y="1653006"/>
                  <a:pt x="5332520" y="1641419"/>
                </a:cubicBezTo>
                <a:cubicBezTo>
                  <a:pt x="5330596" y="1632411"/>
                  <a:pt x="5320625" y="1629831"/>
                  <a:pt x="5314197" y="1621785"/>
                </a:cubicBezTo>
                <a:cubicBezTo>
                  <a:pt x="5305843" y="1604731"/>
                  <a:pt x="5302956" y="1591219"/>
                  <a:pt x="5288482" y="1589602"/>
                </a:cubicBezTo>
                <a:cubicBezTo>
                  <a:pt x="5243175" y="1509799"/>
                  <a:pt x="5173422" y="1425798"/>
                  <a:pt x="5106557" y="1355311"/>
                </a:cubicBezTo>
                <a:cubicBezTo>
                  <a:pt x="5110098" y="1349844"/>
                  <a:pt x="5110098" y="1349844"/>
                  <a:pt x="5109135" y="1345340"/>
                </a:cubicBezTo>
                <a:cubicBezTo>
                  <a:pt x="5109135" y="1345340"/>
                  <a:pt x="5110098" y="1349844"/>
                  <a:pt x="5110098" y="1349844"/>
                </a:cubicBezTo>
                <a:cubicBezTo>
                  <a:pt x="5114602" y="1348882"/>
                  <a:pt x="5114602" y="1348882"/>
                  <a:pt x="5114602" y="1348882"/>
                </a:cubicBezTo>
                <a:cubicBezTo>
                  <a:pt x="5114602" y="1348882"/>
                  <a:pt x="5113640" y="1344378"/>
                  <a:pt x="5108173" y="1340837"/>
                </a:cubicBezTo>
                <a:cubicBezTo>
                  <a:pt x="5107211" y="1336333"/>
                  <a:pt x="5111715" y="1335370"/>
                  <a:pt x="5105286" y="1327325"/>
                </a:cubicBezTo>
                <a:cubicBezTo>
                  <a:pt x="5101745" y="1332790"/>
                  <a:pt x="5096279" y="1329249"/>
                  <a:pt x="5084383" y="1317661"/>
                </a:cubicBezTo>
                <a:cubicBezTo>
                  <a:pt x="5083421" y="1313158"/>
                  <a:pt x="5083421" y="1313158"/>
                  <a:pt x="5083421" y="1313158"/>
                </a:cubicBezTo>
                <a:cubicBezTo>
                  <a:pt x="5083421" y="1313158"/>
                  <a:pt x="5078918" y="1314120"/>
                  <a:pt x="5077955" y="1309615"/>
                </a:cubicBezTo>
                <a:cubicBezTo>
                  <a:pt x="5077955" y="1309615"/>
                  <a:pt x="5076993" y="1305112"/>
                  <a:pt x="5076993" y="1305112"/>
                </a:cubicBezTo>
                <a:cubicBezTo>
                  <a:pt x="5072489" y="1306074"/>
                  <a:pt x="5072489" y="1306074"/>
                  <a:pt x="5072489" y="1306074"/>
                </a:cubicBezTo>
                <a:cubicBezTo>
                  <a:pt x="5071526" y="1301570"/>
                  <a:pt x="5071526" y="1301570"/>
                  <a:pt x="5066060" y="1298028"/>
                </a:cubicBezTo>
                <a:cubicBezTo>
                  <a:pt x="5068640" y="1288058"/>
                  <a:pt x="5047736" y="1278395"/>
                  <a:pt x="5052241" y="1277432"/>
                </a:cubicBezTo>
                <a:cubicBezTo>
                  <a:pt x="5052241" y="1277432"/>
                  <a:pt x="5056745" y="1276470"/>
                  <a:pt x="5056745" y="1276470"/>
                </a:cubicBezTo>
                <a:cubicBezTo>
                  <a:pt x="5057707" y="1280973"/>
                  <a:pt x="5062211" y="1280011"/>
                  <a:pt x="5062211" y="1280011"/>
                </a:cubicBezTo>
                <a:cubicBezTo>
                  <a:pt x="5061248" y="1275508"/>
                  <a:pt x="5056745" y="1276470"/>
                  <a:pt x="5055783" y="1271966"/>
                </a:cubicBezTo>
                <a:cubicBezTo>
                  <a:pt x="5055783" y="1271966"/>
                  <a:pt x="5050316" y="1268424"/>
                  <a:pt x="5050316" y="1268424"/>
                </a:cubicBezTo>
                <a:cubicBezTo>
                  <a:pt x="5043887" y="1260378"/>
                  <a:pt x="5037458" y="1252333"/>
                  <a:pt x="5032955" y="1253295"/>
                </a:cubicBezTo>
                <a:cubicBezTo>
                  <a:pt x="5032955" y="1253295"/>
                  <a:pt x="5032955" y="1253295"/>
                  <a:pt x="5031993" y="1248791"/>
                </a:cubicBezTo>
                <a:cubicBezTo>
                  <a:pt x="5031993" y="1248791"/>
                  <a:pt x="5031030" y="1244286"/>
                  <a:pt x="5025564" y="1240744"/>
                </a:cubicBezTo>
                <a:cubicBezTo>
                  <a:pt x="5025564" y="1240744"/>
                  <a:pt x="5021059" y="1241707"/>
                  <a:pt x="5021059" y="1241707"/>
                </a:cubicBezTo>
                <a:cubicBezTo>
                  <a:pt x="5021059" y="1241707"/>
                  <a:pt x="5022022" y="1246211"/>
                  <a:pt x="5022022" y="1246211"/>
                </a:cubicBezTo>
                <a:cubicBezTo>
                  <a:pt x="5021059" y="1241707"/>
                  <a:pt x="5020097" y="1237204"/>
                  <a:pt x="5014631" y="1233661"/>
                </a:cubicBezTo>
                <a:cubicBezTo>
                  <a:pt x="5015593" y="1238166"/>
                  <a:pt x="5011090" y="1239128"/>
                  <a:pt x="5005623" y="1235586"/>
                </a:cubicBezTo>
                <a:cubicBezTo>
                  <a:pt x="5010127" y="1234623"/>
                  <a:pt x="5004661" y="1231082"/>
                  <a:pt x="5003698" y="1226578"/>
                </a:cubicBezTo>
                <a:cubicBezTo>
                  <a:pt x="4998232" y="1223036"/>
                  <a:pt x="4998232" y="1223036"/>
                  <a:pt x="4998232" y="1223036"/>
                </a:cubicBezTo>
                <a:cubicBezTo>
                  <a:pt x="4997269" y="1218532"/>
                  <a:pt x="4997269" y="1218532"/>
                  <a:pt x="4997269" y="1218532"/>
                </a:cubicBezTo>
                <a:cubicBezTo>
                  <a:pt x="4992766" y="1219494"/>
                  <a:pt x="4992766" y="1219494"/>
                  <a:pt x="4992766" y="1219494"/>
                </a:cubicBezTo>
                <a:cubicBezTo>
                  <a:pt x="4992766" y="1219494"/>
                  <a:pt x="4992766" y="1219494"/>
                  <a:pt x="4993728" y="1223998"/>
                </a:cubicBezTo>
                <a:cubicBezTo>
                  <a:pt x="4975404" y="1204365"/>
                  <a:pt x="4957081" y="1184731"/>
                  <a:pt x="4947111" y="1182152"/>
                </a:cubicBezTo>
                <a:cubicBezTo>
                  <a:pt x="4941644" y="1178611"/>
                  <a:pt x="4941644" y="1178611"/>
                  <a:pt x="4940682" y="1174106"/>
                </a:cubicBezTo>
                <a:cubicBezTo>
                  <a:pt x="4935215" y="1170564"/>
                  <a:pt x="4935215" y="1170564"/>
                  <a:pt x="4930712" y="1171526"/>
                </a:cubicBezTo>
                <a:lnTo>
                  <a:pt x="4931467" y="1175063"/>
                </a:lnTo>
                <a:lnTo>
                  <a:pt x="4916930" y="1163507"/>
                </a:lnTo>
                <a:cubicBezTo>
                  <a:pt x="4900789" y="1149956"/>
                  <a:pt x="4893737" y="1141749"/>
                  <a:pt x="4867695" y="1119055"/>
                </a:cubicBezTo>
                <a:cubicBezTo>
                  <a:pt x="4852257" y="1112934"/>
                  <a:pt x="4846792" y="1109391"/>
                  <a:pt x="4842287" y="1110354"/>
                </a:cubicBezTo>
                <a:cubicBezTo>
                  <a:pt x="4841325" y="1105850"/>
                  <a:pt x="4845830" y="1104888"/>
                  <a:pt x="4839401" y="1096842"/>
                </a:cubicBezTo>
                <a:cubicBezTo>
                  <a:pt x="4830393" y="1098766"/>
                  <a:pt x="4827506" y="1085254"/>
                  <a:pt x="4811106" y="1074629"/>
                </a:cubicBezTo>
                <a:cubicBezTo>
                  <a:pt x="4794707" y="1064004"/>
                  <a:pt x="4808528" y="1084600"/>
                  <a:pt x="4791166" y="1069470"/>
                </a:cubicBezTo>
                <a:cubicBezTo>
                  <a:pt x="4806603" y="1075591"/>
                  <a:pt x="4789242" y="1060462"/>
                  <a:pt x="4772842" y="1049837"/>
                </a:cubicBezTo>
                <a:cubicBezTo>
                  <a:pt x="4777346" y="1048874"/>
                  <a:pt x="4777346" y="1048874"/>
                  <a:pt x="4777346" y="1048874"/>
                </a:cubicBezTo>
                <a:cubicBezTo>
                  <a:pt x="4782813" y="1052416"/>
                  <a:pt x="4788280" y="1055958"/>
                  <a:pt x="4787317" y="1051454"/>
                </a:cubicBezTo>
                <a:cubicBezTo>
                  <a:pt x="4787317" y="1051454"/>
                  <a:pt x="4786355" y="1046950"/>
                  <a:pt x="4780888" y="1043408"/>
                </a:cubicBezTo>
                <a:cubicBezTo>
                  <a:pt x="4775422" y="1039866"/>
                  <a:pt x="4775422" y="1039866"/>
                  <a:pt x="4775422" y="1039866"/>
                </a:cubicBezTo>
                <a:cubicBezTo>
                  <a:pt x="4779926" y="1038904"/>
                  <a:pt x="4787317" y="1051454"/>
                  <a:pt x="4790858" y="1045987"/>
                </a:cubicBezTo>
                <a:cubicBezTo>
                  <a:pt x="4779926" y="1038904"/>
                  <a:pt x="4773497" y="1030859"/>
                  <a:pt x="4768993" y="1031821"/>
                </a:cubicBezTo>
                <a:cubicBezTo>
                  <a:pt x="4764490" y="1032783"/>
                  <a:pt x="4764490" y="1032783"/>
                  <a:pt x="4763527" y="1028279"/>
                </a:cubicBezTo>
                <a:cubicBezTo>
                  <a:pt x="4758061" y="1024737"/>
                  <a:pt x="4752594" y="1021196"/>
                  <a:pt x="4748090" y="1022158"/>
                </a:cubicBezTo>
                <a:cubicBezTo>
                  <a:pt x="4748090" y="1022158"/>
                  <a:pt x="4749052" y="1026661"/>
                  <a:pt x="4754519" y="1030204"/>
                </a:cubicBezTo>
                <a:cubicBezTo>
                  <a:pt x="4755481" y="1034708"/>
                  <a:pt x="4755481" y="1034708"/>
                  <a:pt x="4755481" y="1034708"/>
                </a:cubicBezTo>
                <a:cubicBezTo>
                  <a:pt x="4745511" y="1032128"/>
                  <a:pt x="4747435" y="1041136"/>
                  <a:pt x="4739082" y="1024083"/>
                </a:cubicBezTo>
                <a:cubicBezTo>
                  <a:pt x="4735540" y="1029548"/>
                  <a:pt x="4746473" y="1036632"/>
                  <a:pt x="4747435" y="1041136"/>
                </a:cubicBezTo>
                <a:cubicBezTo>
                  <a:pt x="4730074" y="1026007"/>
                  <a:pt x="4733615" y="1020541"/>
                  <a:pt x="4722683" y="1013457"/>
                </a:cubicBezTo>
                <a:cubicBezTo>
                  <a:pt x="4727188" y="1012495"/>
                  <a:pt x="4728150" y="1016998"/>
                  <a:pt x="4728150" y="1016998"/>
                </a:cubicBezTo>
                <a:cubicBezTo>
                  <a:pt x="4733615" y="1020541"/>
                  <a:pt x="4733615" y="1020541"/>
                  <a:pt x="4737157" y="1015074"/>
                </a:cubicBezTo>
                <a:cubicBezTo>
                  <a:pt x="4737157" y="1015074"/>
                  <a:pt x="4731691" y="1011533"/>
                  <a:pt x="4726225" y="1007991"/>
                </a:cubicBezTo>
                <a:cubicBezTo>
                  <a:pt x="4736195" y="1010571"/>
                  <a:pt x="4735233" y="1006066"/>
                  <a:pt x="4725263" y="1003486"/>
                </a:cubicBezTo>
                <a:cubicBezTo>
                  <a:pt x="4724301" y="998982"/>
                  <a:pt x="4724301" y="998982"/>
                  <a:pt x="4724301" y="998982"/>
                </a:cubicBezTo>
                <a:cubicBezTo>
                  <a:pt x="4729766" y="1002524"/>
                  <a:pt x="4728804" y="998020"/>
                  <a:pt x="4728804" y="998020"/>
                </a:cubicBezTo>
                <a:cubicBezTo>
                  <a:pt x="4723338" y="994478"/>
                  <a:pt x="4723338" y="994478"/>
                  <a:pt x="4718834" y="995441"/>
                </a:cubicBezTo>
                <a:cubicBezTo>
                  <a:pt x="4717872" y="990937"/>
                  <a:pt x="4717872" y="990937"/>
                  <a:pt x="4713367" y="991899"/>
                </a:cubicBezTo>
                <a:cubicBezTo>
                  <a:pt x="4706939" y="983853"/>
                  <a:pt x="4706939" y="983853"/>
                  <a:pt x="4700511" y="975807"/>
                </a:cubicBezTo>
                <a:cubicBezTo>
                  <a:pt x="4705976" y="979349"/>
                  <a:pt x="4705976" y="979349"/>
                  <a:pt x="4705976" y="979349"/>
                </a:cubicBezTo>
                <a:cubicBezTo>
                  <a:pt x="4711443" y="982891"/>
                  <a:pt x="4715947" y="981929"/>
                  <a:pt x="4715947" y="981929"/>
                </a:cubicBezTo>
                <a:cubicBezTo>
                  <a:pt x="4714985" y="977425"/>
                  <a:pt x="4709518" y="973882"/>
                  <a:pt x="4704052" y="970341"/>
                </a:cubicBezTo>
                <a:cubicBezTo>
                  <a:pt x="4698586" y="966799"/>
                  <a:pt x="4698586" y="966799"/>
                  <a:pt x="4698586" y="966799"/>
                </a:cubicBezTo>
                <a:cubicBezTo>
                  <a:pt x="4693119" y="963257"/>
                  <a:pt x="4693119" y="963257"/>
                  <a:pt x="4693119" y="963257"/>
                </a:cubicBezTo>
                <a:cubicBezTo>
                  <a:pt x="4687653" y="959715"/>
                  <a:pt x="4683149" y="960677"/>
                  <a:pt x="4684112" y="965182"/>
                </a:cubicBezTo>
                <a:cubicBezTo>
                  <a:pt x="4684112" y="965182"/>
                  <a:pt x="4685074" y="969686"/>
                  <a:pt x="4690540" y="973228"/>
                </a:cubicBezTo>
                <a:cubicBezTo>
                  <a:pt x="4690540" y="973228"/>
                  <a:pt x="4690540" y="973228"/>
                  <a:pt x="4695044" y="972266"/>
                </a:cubicBezTo>
                <a:cubicBezTo>
                  <a:pt x="4700511" y="975807"/>
                  <a:pt x="4700511" y="975807"/>
                  <a:pt x="4700511" y="975807"/>
                </a:cubicBezTo>
                <a:cubicBezTo>
                  <a:pt x="4676065" y="971611"/>
                  <a:pt x="4696969" y="981274"/>
                  <a:pt x="4708863" y="992861"/>
                </a:cubicBezTo>
                <a:cubicBezTo>
                  <a:pt x="4703397" y="989319"/>
                  <a:pt x="4703397" y="989319"/>
                  <a:pt x="4703397" y="989319"/>
                </a:cubicBezTo>
                <a:cubicBezTo>
                  <a:pt x="4703397" y="989319"/>
                  <a:pt x="4704360" y="993823"/>
                  <a:pt x="4704360" y="993823"/>
                </a:cubicBezTo>
                <a:cubicBezTo>
                  <a:pt x="4704360" y="993823"/>
                  <a:pt x="4704360" y="993823"/>
                  <a:pt x="4705322" y="998327"/>
                </a:cubicBezTo>
                <a:cubicBezTo>
                  <a:pt x="4709825" y="997365"/>
                  <a:pt x="4709825" y="997365"/>
                  <a:pt x="4709825" y="997365"/>
                </a:cubicBezTo>
                <a:cubicBezTo>
                  <a:pt x="4715292" y="1000907"/>
                  <a:pt x="4715292" y="1000907"/>
                  <a:pt x="4715292" y="1000907"/>
                </a:cubicBezTo>
                <a:cubicBezTo>
                  <a:pt x="4710787" y="1001869"/>
                  <a:pt x="4710787" y="1001869"/>
                  <a:pt x="4710787" y="1001869"/>
                </a:cubicBezTo>
                <a:cubicBezTo>
                  <a:pt x="4710787" y="1001869"/>
                  <a:pt x="4711750" y="1006373"/>
                  <a:pt x="4716254" y="1005411"/>
                </a:cubicBezTo>
                <a:cubicBezTo>
                  <a:pt x="4717216" y="1009915"/>
                  <a:pt x="4717216" y="1009915"/>
                  <a:pt x="4717216" y="1009915"/>
                </a:cubicBezTo>
                <a:cubicBezTo>
                  <a:pt x="4702742" y="1008298"/>
                  <a:pt x="4696313" y="1000252"/>
                  <a:pt x="4678952" y="985123"/>
                </a:cubicBezTo>
                <a:cubicBezTo>
                  <a:pt x="4683456" y="984160"/>
                  <a:pt x="4683456" y="984160"/>
                  <a:pt x="4683456" y="984160"/>
                </a:cubicBezTo>
                <a:cubicBezTo>
                  <a:pt x="4687961" y="983198"/>
                  <a:pt x="4687961" y="983198"/>
                  <a:pt x="4687961" y="983198"/>
                </a:cubicBezTo>
                <a:cubicBezTo>
                  <a:pt x="4682494" y="979656"/>
                  <a:pt x="4682494" y="979656"/>
                  <a:pt x="4682494" y="979656"/>
                </a:cubicBezTo>
                <a:cubicBezTo>
                  <a:pt x="4677990" y="980618"/>
                  <a:pt x="4677990" y="980618"/>
                  <a:pt x="4677990" y="980618"/>
                </a:cubicBezTo>
                <a:cubicBezTo>
                  <a:pt x="4672523" y="977077"/>
                  <a:pt x="4672523" y="977077"/>
                  <a:pt x="4672523" y="977077"/>
                </a:cubicBezTo>
                <a:cubicBezTo>
                  <a:pt x="4667058" y="973535"/>
                  <a:pt x="4670599" y="968069"/>
                  <a:pt x="4659666" y="960985"/>
                </a:cubicBezTo>
                <a:cubicBezTo>
                  <a:pt x="4658704" y="956481"/>
                  <a:pt x="4658704" y="956481"/>
                  <a:pt x="4658704" y="956481"/>
                </a:cubicBezTo>
                <a:cubicBezTo>
                  <a:pt x="4654200" y="957443"/>
                  <a:pt x="4653237" y="952939"/>
                  <a:pt x="4653237" y="952939"/>
                </a:cubicBezTo>
                <a:cubicBezTo>
                  <a:pt x="4648733" y="953901"/>
                  <a:pt x="4648733" y="953901"/>
                  <a:pt x="4648733" y="953901"/>
                </a:cubicBezTo>
                <a:cubicBezTo>
                  <a:pt x="4649695" y="958406"/>
                  <a:pt x="4649695" y="958406"/>
                  <a:pt x="4649695" y="958406"/>
                </a:cubicBezTo>
                <a:cubicBezTo>
                  <a:pt x="4638763" y="951322"/>
                  <a:pt x="4635876" y="937810"/>
                  <a:pt x="4626869" y="939735"/>
                </a:cubicBezTo>
                <a:cubicBezTo>
                  <a:pt x="4626869" y="939735"/>
                  <a:pt x="4622364" y="940697"/>
                  <a:pt x="4621402" y="936193"/>
                </a:cubicBezTo>
                <a:cubicBezTo>
                  <a:pt x="4621402" y="936193"/>
                  <a:pt x="4616898" y="937155"/>
                  <a:pt x="4616898" y="937155"/>
                </a:cubicBezTo>
                <a:cubicBezTo>
                  <a:pt x="4617860" y="941660"/>
                  <a:pt x="4617860" y="941660"/>
                  <a:pt x="4617860" y="941660"/>
                </a:cubicBezTo>
                <a:cubicBezTo>
                  <a:pt x="4593108" y="913980"/>
                  <a:pt x="4606928" y="934575"/>
                  <a:pt x="4597919" y="936500"/>
                </a:cubicBezTo>
                <a:cubicBezTo>
                  <a:pt x="4589565" y="919446"/>
                  <a:pt x="4556768" y="898195"/>
                  <a:pt x="4529437" y="880487"/>
                </a:cubicBezTo>
                <a:cubicBezTo>
                  <a:pt x="4525895" y="885952"/>
                  <a:pt x="4525895" y="885952"/>
                  <a:pt x="4525895" y="885952"/>
                </a:cubicBezTo>
                <a:cubicBezTo>
                  <a:pt x="4524932" y="881449"/>
                  <a:pt x="4524932" y="881449"/>
                  <a:pt x="4524932" y="881449"/>
                </a:cubicBezTo>
                <a:cubicBezTo>
                  <a:pt x="4524932" y="881449"/>
                  <a:pt x="4523970" y="876945"/>
                  <a:pt x="4519466" y="877907"/>
                </a:cubicBezTo>
                <a:cubicBezTo>
                  <a:pt x="4519466" y="877907"/>
                  <a:pt x="4520428" y="882411"/>
                  <a:pt x="4520428" y="882411"/>
                </a:cubicBezTo>
                <a:cubicBezTo>
                  <a:pt x="4504029" y="871786"/>
                  <a:pt x="4491171" y="855694"/>
                  <a:pt x="4484744" y="847649"/>
                </a:cubicBezTo>
                <a:cubicBezTo>
                  <a:pt x="4481201" y="853114"/>
                  <a:pt x="4482164" y="857619"/>
                  <a:pt x="4476697" y="854077"/>
                </a:cubicBezTo>
                <a:cubicBezTo>
                  <a:pt x="4475735" y="849573"/>
                  <a:pt x="4475735" y="849573"/>
                  <a:pt x="4470269" y="846031"/>
                </a:cubicBezTo>
                <a:cubicBezTo>
                  <a:pt x="4466727" y="851498"/>
                  <a:pt x="4465765" y="846993"/>
                  <a:pt x="4459336" y="838948"/>
                </a:cubicBezTo>
                <a:cubicBezTo>
                  <a:pt x="4459336" y="838948"/>
                  <a:pt x="4459336" y="838948"/>
                  <a:pt x="4463840" y="837986"/>
                </a:cubicBezTo>
                <a:cubicBezTo>
                  <a:pt x="4463840" y="837986"/>
                  <a:pt x="4463840" y="837986"/>
                  <a:pt x="4462878" y="833481"/>
                </a:cubicBezTo>
                <a:cubicBezTo>
                  <a:pt x="4458374" y="834444"/>
                  <a:pt x="4457411" y="829940"/>
                  <a:pt x="4452907" y="830902"/>
                </a:cubicBezTo>
                <a:cubicBezTo>
                  <a:pt x="4452907" y="830902"/>
                  <a:pt x="4448404" y="831864"/>
                  <a:pt x="4448404" y="831864"/>
                </a:cubicBezTo>
                <a:cubicBezTo>
                  <a:pt x="4446479" y="822856"/>
                  <a:pt x="4400168" y="804493"/>
                  <a:pt x="4411102" y="811576"/>
                </a:cubicBezTo>
                <a:cubicBezTo>
                  <a:pt x="4424614" y="808689"/>
                  <a:pt x="4410446" y="830554"/>
                  <a:pt x="4422996" y="823163"/>
                </a:cubicBezTo>
                <a:cubicBezTo>
                  <a:pt x="4426538" y="817697"/>
                  <a:pt x="4436508" y="820277"/>
                  <a:pt x="4442937" y="828322"/>
                </a:cubicBezTo>
                <a:cubicBezTo>
                  <a:pt x="4438433" y="829284"/>
                  <a:pt x="4438433" y="829284"/>
                  <a:pt x="4437470" y="824781"/>
                </a:cubicBezTo>
                <a:cubicBezTo>
                  <a:pt x="4432966" y="825743"/>
                  <a:pt x="4432966" y="825743"/>
                  <a:pt x="4432966" y="825743"/>
                </a:cubicBezTo>
                <a:cubicBezTo>
                  <a:pt x="4428463" y="826705"/>
                  <a:pt x="4433928" y="830246"/>
                  <a:pt x="4433928" y="830246"/>
                </a:cubicBezTo>
                <a:cubicBezTo>
                  <a:pt x="4439395" y="833789"/>
                  <a:pt x="4439395" y="833789"/>
                  <a:pt x="4439395" y="833789"/>
                </a:cubicBezTo>
                <a:cubicBezTo>
                  <a:pt x="4434891" y="834751"/>
                  <a:pt x="4434891" y="834751"/>
                  <a:pt x="4434891" y="834751"/>
                </a:cubicBezTo>
                <a:cubicBezTo>
                  <a:pt x="4433928" y="830246"/>
                  <a:pt x="4429425" y="831209"/>
                  <a:pt x="4429425" y="831209"/>
                </a:cubicBezTo>
                <a:cubicBezTo>
                  <a:pt x="4429425" y="831209"/>
                  <a:pt x="4430387" y="835713"/>
                  <a:pt x="4430387" y="835713"/>
                </a:cubicBezTo>
                <a:cubicBezTo>
                  <a:pt x="4435853" y="839255"/>
                  <a:pt x="4435853" y="839255"/>
                  <a:pt x="4435853" y="839255"/>
                </a:cubicBezTo>
                <a:cubicBezTo>
                  <a:pt x="4441320" y="842797"/>
                  <a:pt x="4441320" y="842797"/>
                  <a:pt x="4441320" y="842797"/>
                </a:cubicBezTo>
                <a:cubicBezTo>
                  <a:pt x="4441320" y="842797"/>
                  <a:pt x="4431350" y="840217"/>
                  <a:pt x="4431350" y="840217"/>
                </a:cubicBezTo>
                <a:cubicBezTo>
                  <a:pt x="4425883" y="836675"/>
                  <a:pt x="4425883" y="836675"/>
                  <a:pt x="4425883" y="836675"/>
                </a:cubicBezTo>
                <a:cubicBezTo>
                  <a:pt x="4420416" y="833133"/>
                  <a:pt x="4420416" y="833133"/>
                  <a:pt x="4420416" y="833133"/>
                </a:cubicBezTo>
                <a:cubicBezTo>
                  <a:pt x="4419454" y="828630"/>
                  <a:pt x="4413988" y="825088"/>
                  <a:pt x="4409484" y="826050"/>
                </a:cubicBezTo>
                <a:cubicBezTo>
                  <a:pt x="4404980" y="827012"/>
                  <a:pt x="4405942" y="831517"/>
                  <a:pt x="4411408" y="835058"/>
                </a:cubicBezTo>
                <a:cubicBezTo>
                  <a:pt x="4411408" y="835058"/>
                  <a:pt x="4411408" y="835058"/>
                  <a:pt x="4412371" y="839562"/>
                </a:cubicBezTo>
                <a:cubicBezTo>
                  <a:pt x="4395972" y="828937"/>
                  <a:pt x="4409484" y="826050"/>
                  <a:pt x="4389543" y="820892"/>
                </a:cubicBezTo>
                <a:cubicBezTo>
                  <a:pt x="4394047" y="819929"/>
                  <a:pt x="4394047" y="819929"/>
                  <a:pt x="4394047" y="819929"/>
                </a:cubicBezTo>
                <a:cubicBezTo>
                  <a:pt x="4394047" y="819929"/>
                  <a:pt x="4394047" y="819929"/>
                  <a:pt x="4393085" y="815425"/>
                </a:cubicBezTo>
                <a:cubicBezTo>
                  <a:pt x="4388581" y="816387"/>
                  <a:pt x="4388581" y="816387"/>
                  <a:pt x="4388581" y="816387"/>
                </a:cubicBezTo>
                <a:cubicBezTo>
                  <a:pt x="4388581" y="816387"/>
                  <a:pt x="4384076" y="817349"/>
                  <a:pt x="4384076" y="817349"/>
                </a:cubicBezTo>
                <a:cubicBezTo>
                  <a:pt x="4378611" y="813807"/>
                  <a:pt x="4378611" y="813807"/>
                  <a:pt x="4378611" y="813807"/>
                </a:cubicBezTo>
                <a:cubicBezTo>
                  <a:pt x="4373144" y="810266"/>
                  <a:pt x="4373144" y="810266"/>
                  <a:pt x="4362211" y="803182"/>
                </a:cubicBezTo>
                <a:cubicBezTo>
                  <a:pt x="4355128" y="814115"/>
                  <a:pt x="4332300" y="795443"/>
                  <a:pt x="4335187" y="808956"/>
                </a:cubicBezTo>
                <a:cubicBezTo>
                  <a:pt x="4344195" y="807031"/>
                  <a:pt x="4350624" y="815078"/>
                  <a:pt x="4360594" y="817656"/>
                </a:cubicBezTo>
                <a:cubicBezTo>
                  <a:pt x="4350624" y="815078"/>
                  <a:pt x="4350624" y="815078"/>
                  <a:pt x="4351586" y="819581"/>
                </a:cubicBezTo>
                <a:cubicBezTo>
                  <a:pt x="4351586" y="819581"/>
                  <a:pt x="4351586" y="819581"/>
                  <a:pt x="4352548" y="824085"/>
                </a:cubicBezTo>
                <a:cubicBezTo>
                  <a:pt x="4340653" y="812498"/>
                  <a:pt x="4324255" y="801873"/>
                  <a:pt x="4308817" y="795751"/>
                </a:cubicBezTo>
                <a:cubicBezTo>
                  <a:pt x="4297885" y="788667"/>
                  <a:pt x="4281486" y="778042"/>
                  <a:pt x="4266049" y="771921"/>
                </a:cubicBezTo>
                <a:cubicBezTo>
                  <a:pt x="4271515" y="775463"/>
                  <a:pt x="4281486" y="778042"/>
                  <a:pt x="4275057" y="769997"/>
                </a:cubicBezTo>
                <a:cubicBezTo>
                  <a:pt x="4255116" y="764837"/>
                  <a:pt x="4255116" y="764837"/>
                  <a:pt x="4253192" y="755830"/>
                </a:cubicBezTo>
                <a:cubicBezTo>
                  <a:pt x="4233250" y="750670"/>
                  <a:pt x="4225860" y="738120"/>
                  <a:pt x="4233250" y="750670"/>
                </a:cubicBezTo>
                <a:cubicBezTo>
                  <a:pt x="4228747" y="751632"/>
                  <a:pt x="4228747" y="751632"/>
                  <a:pt x="4224243" y="752594"/>
                </a:cubicBezTo>
                <a:cubicBezTo>
                  <a:pt x="4197873" y="739390"/>
                  <a:pt x="4172466" y="730690"/>
                  <a:pt x="4150601" y="716522"/>
                </a:cubicBezTo>
                <a:cubicBezTo>
                  <a:pt x="4146097" y="717485"/>
                  <a:pt x="4140630" y="713943"/>
                  <a:pt x="4135164" y="710400"/>
                </a:cubicBezTo>
                <a:cubicBezTo>
                  <a:pt x="4155104" y="715560"/>
                  <a:pt x="4169580" y="717178"/>
                  <a:pt x="4189520" y="722336"/>
                </a:cubicBezTo>
                <a:cubicBezTo>
                  <a:pt x="4189520" y="722336"/>
                  <a:pt x="4205919" y="732962"/>
                  <a:pt x="4188557" y="717832"/>
                </a:cubicBezTo>
                <a:cubicBezTo>
                  <a:pt x="4194024" y="721374"/>
                  <a:pt x="4203995" y="723954"/>
                  <a:pt x="4197566" y="715907"/>
                </a:cubicBezTo>
                <a:cubicBezTo>
                  <a:pt x="4179550" y="719756"/>
                  <a:pt x="4158646" y="710093"/>
                  <a:pt x="4134202" y="705897"/>
                </a:cubicBezTo>
                <a:cubicBezTo>
                  <a:pt x="4138705" y="704935"/>
                  <a:pt x="4137743" y="700431"/>
                  <a:pt x="4133240" y="701393"/>
                </a:cubicBezTo>
                <a:cubicBezTo>
                  <a:pt x="4137743" y="700431"/>
                  <a:pt x="4137743" y="700431"/>
                  <a:pt x="4137743" y="700431"/>
                </a:cubicBezTo>
                <a:cubicBezTo>
                  <a:pt x="4136781" y="695926"/>
                  <a:pt x="4136781" y="695926"/>
                  <a:pt x="4132277" y="696888"/>
                </a:cubicBezTo>
                <a:cubicBezTo>
                  <a:pt x="4131315" y="692385"/>
                  <a:pt x="4121344" y="689805"/>
                  <a:pt x="4111373" y="687226"/>
                </a:cubicBezTo>
                <a:cubicBezTo>
                  <a:pt x="4106870" y="688188"/>
                  <a:pt x="4106870" y="688188"/>
                  <a:pt x="4106870" y="688188"/>
                </a:cubicBezTo>
                <a:cubicBezTo>
                  <a:pt x="4105908" y="683684"/>
                  <a:pt x="4105908" y="683684"/>
                  <a:pt x="4101403" y="684647"/>
                </a:cubicBezTo>
                <a:cubicBezTo>
                  <a:pt x="4095937" y="681105"/>
                  <a:pt x="4095937" y="681105"/>
                  <a:pt x="4090471" y="677562"/>
                </a:cubicBezTo>
                <a:cubicBezTo>
                  <a:pt x="4090471" y="677562"/>
                  <a:pt x="4089509" y="673058"/>
                  <a:pt x="4089509" y="673058"/>
                </a:cubicBezTo>
                <a:cubicBezTo>
                  <a:pt x="4084042" y="669517"/>
                  <a:pt x="4084042" y="669517"/>
                  <a:pt x="4084042" y="669517"/>
                </a:cubicBezTo>
                <a:cubicBezTo>
                  <a:pt x="4080500" y="674983"/>
                  <a:pt x="4080500" y="674983"/>
                  <a:pt x="4080500" y="674983"/>
                </a:cubicBezTo>
                <a:cubicBezTo>
                  <a:pt x="4069568" y="667900"/>
                  <a:pt x="4060559" y="669824"/>
                  <a:pt x="4050589" y="667244"/>
                </a:cubicBezTo>
                <a:cubicBezTo>
                  <a:pt x="4050589" y="667244"/>
                  <a:pt x="4055093" y="666282"/>
                  <a:pt x="4055093" y="666282"/>
                </a:cubicBezTo>
                <a:cubicBezTo>
                  <a:pt x="4055093" y="666282"/>
                  <a:pt x="4055093" y="666282"/>
                  <a:pt x="4054131" y="661779"/>
                </a:cubicBezTo>
                <a:cubicBezTo>
                  <a:pt x="4054131" y="661779"/>
                  <a:pt x="4049627" y="662741"/>
                  <a:pt x="4049627" y="662741"/>
                </a:cubicBezTo>
                <a:cubicBezTo>
                  <a:pt x="4049627" y="662741"/>
                  <a:pt x="4045123" y="663703"/>
                  <a:pt x="4045123" y="663703"/>
                </a:cubicBezTo>
                <a:cubicBezTo>
                  <a:pt x="4053169" y="657274"/>
                  <a:pt x="4009745" y="652423"/>
                  <a:pt x="4030648" y="662086"/>
                </a:cubicBezTo>
                <a:cubicBezTo>
                  <a:pt x="4031611" y="666590"/>
                  <a:pt x="4036115" y="665628"/>
                  <a:pt x="4036115" y="665628"/>
                </a:cubicBezTo>
                <a:cubicBezTo>
                  <a:pt x="4023564" y="673018"/>
                  <a:pt x="4065063" y="668862"/>
                  <a:pt x="4080500" y="674983"/>
                </a:cubicBezTo>
                <a:cubicBezTo>
                  <a:pt x="4075996" y="675945"/>
                  <a:pt x="4075996" y="675945"/>
                  <a:pt x="4071492" y="676907"/>
                </a:cubicBezTo>
                <a:cubicBezTo>
                  <a:pt x="4071492" y="676907"/>
                  <a:pt x="4072455" y="681412"/>
                  <a:pt x="4072455" y="681412"/>
                </a:cubicBezTo>
                <a:cubicBezTo>
                  <a:pt x="4076958" y="680449"/>
                  <a:pt x="4076958" y="680449"/>
                  <a:pt x="4076958" y="680449"/>
                </a:cubicBezTo>
                <a:cubicBezTo>
                  <a:pt x="4077920" y="684954"/>
                  <a:pt x="4082425" y="683991"/>
                  <a:pt x="4082425" y="683991"/>
                </a:cubicBezTo>
                <a:cubicBezTo>
                  <a:pt x="4086929" y="683029"/>
                  <a:pt x="4086929" y="683029"/>
                  <a:pt x="4086929" y="683029"/>
                </a:cubicBezTo>
                <a:cubicBezTo>
                  <a:pt x="4108795" y="697197"/>
                  <a:pt x="4062484" y="678832"/>
                  <a:pt x="4083387" y="688496"/>
                </a:cubicBezTo>
                <a:cubicBezTo>
                  <a:pt x="4073417" y="685916"/>
                  <a:pt x="4063446" y="683336"/>
                  <a:pt x="4053476" y="680756"/>
                </a:cubicBezTo>
                <a:cubicBezTo>
                  <a:pt x="4035306" y="672864"/>
                  <a:pt x="4016250" y="666339"/>
                  <a:pt x="3998561" y="660699"/>
                </a:cubicBezTo>
                <a:lnTo>
                  <a:pt x="3993680" y="659158"/>
                </a:lnTo>
                <a:lnTo>
                  <a:pt x="3795199" y="553069"/>
                </a:lnTo>
                <a:cubicBezTo>
                  <a:pt x="3737785" y="522317"/>
                  <a:pt x="3676087" y="508123"/>
                  <a:pt x="3610375" y="502608"/>
                </a:cubicBezTo>
                <a:cubicBezTo>
                  <a:pt x="3468132" y="495844"/>
                  <a:pt x="3329374" y="468783"/>
                  <a:pt x="3188329" y="467631"/>
                </a:cubicBezTo>
                <a:cubicBezTo>
                  <a:pt x="2801255" y="468200"/>
                  <a:pt x="2424295" y="525271"/>
                  <a:pt x="2059975" y="659812"/>
                </a:cubicBezTo>
                <a:cubicBezTo>
                  <a:pt x="1973004" y="692082"/>
                  <a:pt x="1890572" y="727291"/>
                  <a:pt x="1819343" y="787483"/>
                </a:cubicBezTo>
                <a:cubicBezTo>
                  <a:pt x="1706155" y="880104"/>
                  <a:pt x="1571214" y="944131"/>
                  <a:pt x="1454955" y="1031541"/>
                </a:cubicBezTo>
                <a:cubicBezTo>
                  <a:pt x="1443063" y="1039948"/>
                  <a:pt x="1425960" y="1051424"/>
                  <a:pt x="1413812" y="1040331"/>
                </a:cubicBezTo>
                <a:cubicBezTo>
                  <a:pt x="1410776" y="1037559"/>
                  <a:pt x="1408974" y="1034277"/>
                  <a:pt x="1408084" y="1030679"/>
                </a:cubicBezTo>
                <a:lnTo>
                  <a:pt x="1408033" y="1028519"/>
                </a:lnTo>
                <a:lnTo>
                  <a:pt x="1412039" y="1024844"/>
                </a:lnTo>
                <a:cubicBezTo>
                  <a:pt x="1579972" y="882809"/>
                  <a:pt x="1767264" y="759457"/>
                  <a:pt x="1971913" y="659219"/>
                </a:cubicBezTo>
                <a:cubicBezTo>
                  <a:pt x="1972875" y="663724"/>
                  <a:pt x="1972875" y="663724"/>
                  <a:pt x="1977379" y="662762"/>
                </a:cubicBezTo>
                <a:cubicBezTo>
                  <a:pt x="1977379" y="662762"/>
                  <a:pt x="1981883" y="661799"/>
                  <a:pt x="1981883" y="661799"/>
                </a:cubicBezTo>
                <a:cubicBezTo>
                  <a:pt x="1977379" y="662762"/>
                  <a:pt x="1979303" y="671769"/>
                  <a:pt x="1987350" y="665340"/>
                </a:cubicBezTo>
                <a:cubicBezTo>
                  <a:pt x="1979303" y="671769"/>
                  <a:pt x="1979303" y="671769"/>
                  <a:pt x="1979303" y="671769"/>
                </a:cubicBezTo>
                <a:cubicBezTo>
                  <a:pt x="1974800" y="672731"/>
                  <a:pt x="1975762" y="677236"/>
                  <a:pt x="1980266" y="676274"/>
                </a:cubicBezTo>
                <a:cubicBezTo>
                  <a:pt x="1980266" y="676274"/>
                  <a:pt x="1984770" y="675311"/>
                  <a:pt x="1984770" y="675311"/>
                </a:cubicBezTo>
                <a:cubicBezTo>
                  <a:pt x="1989274" y="674349"/>
                  <a:pt x="1989274" y="674349"/>
                  <a:pt x="1989274" y="674349"/>
                </a:cubicBezTo>
                <a:cubicBezTo>
                  <a:pt x="1992816" y="668882"/>
                  <a:pt x="1992816" y="668882"/>
                  <a:pt x="1992816" y="668882"/>
                </a:cubicBezTo>
                <a:cubicBezTo>
                  <a:pt x="1997320" y="667920"/>
                  <a:pt x="1997320" y="667920"/>
                  <a:pt x="1997320" y="667920"/>
                </a:cubicBezTo>
                <a:cubicBezTo>
                  <a:pt x="1994741" y="677890"/>
                  <a:pt x="1999244" y="676928"/>
                  <a:pt x="2012756" y="674041"/>
                </a:cubicBezTo>
                <a:cubicBezTo>
                  <a:pt x="2019840" y="663109"/>
                  <a:pt x="2011794" y="669538"/>
                  <a:pt x="2014374" y="659567"/>
                </a:cubicBezTo>
                <a:lnTo>
                  <a:pt x="2009869" y="660529"/>
                </a:lnTo>
                <a:cubicBezTo>
                  <a:pt x="2014374" y="659567"/>
                  <a:pt x="2013412" y="655063"/>
                  <a:pt x="2008907" y="656026"/>
                </a:cubicBezTo>
                <a:cubicBezTo>
                  <a:pt x="2008907" y="656026"/>
                  <a:pt x="1999900" y="657950"/>
                  <a:pt x="1995395" y="658912"/>
                </a:cubicBezTo>
                <a:cubicBezTo>
                  <a:pt x="1991854" y="664378"/>
                  <a:pt x="1991854" y="664378"/>
                  <a:pt x="1991854" y="664378"/>
                </a:cubicBezTo>
                <a:cubicBezTo>
                  <a:pt x="1990892" y="659875"/>
                  <a:pt x="1995395" y="658912"/>
                  <a:pt x="1994433" y="654408"/>
                </a:cubicBezTo>
                <a:cubicBezTo>
                  <a:pt x="1994433" y="654408"/>
                  <a:pt x="1998937" y="653446"/>
                  <a:pt x="1998937" y="653446"/>
                </a:cubicBezTo>
                <a:cubicBezTo>
                  <a:pt x="2003442" y="652483"/>
                  <a:pt x="2006983" y="647017"/>
                  <a:pt x="2006983" y="647017"/>
                </a:cubicBezTo>
                <a:cubicBezTo>
                  <a:pt x="2006983" y="647017"/>
                  <a:pt x="2006983" y="647017"/>
                  <a:pt x="2002479" y="647979"/>
                </a:cubicBezTo>
                <a:cubicBezTo>
                  <a:pt x="2070695" y="614566"/>
                  <a:pt x="2144378" y="584695"/>
                  <a:pt x="2213556" y="555787"/>
                </a:cubicBezTo>
                <a:cubicBezTo>
                  <a:pt x="2214518" y="560291"/>
                  <a:pt x="2219985" y="563833"/>
                  <a:pt x="2233497" y="560947"/>
                </a:cubicBezTo>
                <a:cubicBezTo>
                  <a:pt x="2232535" y="556442"/>
                  <a:pt x="2227068" y="552900"/>
                  <a:pt x="2222565" y="553862"/>
                </a:cubicBezTo>
                <a:cubicBezTo>
                  <a:pt x="2222565" y="553862"/>
                  <a:pt x="2227068" y="552900"/>
                  <a:pt x="2227068" y="552900"/>
                </a:cubicBezTo>
                <a:cubicBezTo>
                  <a:pt x="2370006" y="499992"/>
                  <a:pt x="2514525" y="459992"/>
                  <a:pt x="2659387" y="432280"/>
                </a:cubicBezTo>
                <a:close/>
                <a:moveTo>
                  <a:pt x="2580211" y="28532"/>
                </a:moveTo>
                <a:cubicBezTo>
                  <a:pt x="2639385" y="21756"/>
                  <a:pt x="2698559" y="14980"/>
                  <a:pt x="2760003" y="9674"/>
                </a:cubicBezTo>
                <a:cubicBezTo>
                  <a:pt x="3256492" y="-27960"/>
                  <a:pt x="3739421" y="44851"/>
                  <a:pt x="4206393" y="216884"/>
                </a:cubicBezTo>
                <a:cubicBezTo>
                  <a:pt x="4486416" y="319357"/>
                  <a:pt x="4742638" y="466023"/>
                  <a:pt x="4962093" y="669428"/>
                </a:cubicBezTo>
                <a:cubicBezTo>
                  <a:pt x="5047126" y="747075"/>
                  <a:pt x="5144323" y="808436"/>
                  <a:pt x="5227886" y="888353"/>
                </a:cubicBezTo>
                <a:cubicBezTo>
                  <a:pt x="5265526" y="927240"/>
                  <a:pt x="5301697" y="968397"/>
                  <a:pt x="5331187" y="1014893"/>
                </a:cubicBezTo>
                <a:cubicBezTo>
                  <a:pt x="5387095" y="1102673"/>
                  <a:pt x="5453026" y="1182447"/>
                  <a:pt x="5518959" y="1262220"/>
                </a:cubicBezTo>
                <a:cubicBezTo>
                  <a:pt x="5520174" y="1240451"/>
                  <a:pt x="5489232" y="1168845"/>
                  <a:pt x="5467079" y="1138382"/>
                </a:cubicBezTo>
                <a:cubicBezTo>
                  <a:pt x="5517556" y="1154972"/>
                  <a:pt x="5696105" y="1414047"/>
                  <a:pt x="5724761" y="1511561"/>
                </a:cubicBezTo>
                <a:cubicBezTo>
                  <a:pt x="5700321" y="1507005"/>
                  <a:pt x="5683234" y="1491101"/>
                  <a:pt x="5659466" y="1480536"/>
                </a:cubicBezTo>
                <a:cubicBezTo>
                  <a:pt x="5667984" y="1529557"/>
                  <a:pt x="5696946" y="1564433"/>
                  <a:pt x="5720297" y="1600507"/>
                </a:cubicBezTo>
                <a:cubicBezTo>
                  <a:pt x="5725636" y="1607188"/>
                  <a:pt x="5732045" y="1609729"/>
                  <a:pt x="5738327" y="1602521"/>
                </a:cubicBezTo>
                <a:cubicBezTo>
                  <a:pt x="5765326" y="1573289"/>
                  <a:pt x="5778000" y="1596001"/>
                  <a:pt x="5788406" y="1617243"/>
                </a:cubicBezTo>
                <a:cubicBezTo>
                  <a:pt x="5839631" y="1719712"/>
                  <a:pt x="5888985" y="1822580"/>
                  <a:pt x="5933129" y="1928517"/>
                </a:cubicBezTo>
                <a:cubicBezTo>
                  <a:pt x="5971807" y="2018024"/>
                  <a:pt x="5999264" y="2109927"/>
                  <a:pt x="6015900" y="2206099"/>
                </a:cubicBezTo>
                <a:cubicBezTo>
                  <a:pt x="6015628" y="2213979"/>
                  <a:pt x="6017226" y="2221459"/>
                  <a:pt x="6018824" y="2228938"/>
                </a:cubicBezTo>
                <a:cubicBezTo>
                  <a:pt x="6019350" y="2240559"/>
                  <a:pt x="6019478" y="2250308"/>
                  <a:pt x="6006787" y="2254975"/>
                </a:cubicBezTo>
                <a:cubicBezTo>
                  <a:pt x="5992225" y="2260042"/>
                  <a:pt x="5986088" y="2249620"/>
                  <a:pt x="5981821" y="2238800"/>
                </a:cubicBezTo>
                <a:cubicBezTo>
                  <a:pt x="5972486" y="2213418"/>
                  <a:pt x="5965023" y="2187637"/>
                  <a:pt x="5955690" y="2162256"/>
                </a:cubicBezTo>
                <a:cubicBezTo>
                  <a:pt x="5951821" y="2153305"/>
                  <a:pt x="5946083" y="2144754"/>
                  <a:pt x="5938475" y="2136603"/>
                </a:cubicBezTo>
                <a:cubicBezTo>
                  <a:pt x="5932175" y="2171190"/>
                  <a:pt x="5940838" y="2202581"/>
                  <a:pt x="5953240" y="2233173"/>
                </a:cubicBezTo>
                <a:cubicBezTo>
                  <a:pt x="6012584" y="2382792"/>
                  <a:pt x="6061105" y="2536680"/>
                  <a:pt x="6087185" y="2695361"/>
                </a:cubicBezTo>
                <a:cubicBezTo>
                  <a:pt x="6121654" y="2893313"/>
                  <a:pt x="6105102" y="3090434"/>
                  <a:pt x="6081069" y="3289153"/>
                </a:cubicBezTo>
                <a:cubicBezTo>
                  <a:pt x="6038647" y="3630634"/>
                  <a:pt x="5960838" y="3962076"/>
                  <a:pt x="5808111" y="4272372"/>
                </a:cubicBezTo>
                <a:cubicBezTo>
                  <a:pt x="5630111" y="4629130"/>
                  <a:pt x="5388032" y="4933096"/>
                  <a:pt x="5083073" y="5189877"/>
                </a:cubicBezTo>
                <a:cubicBezTo>
                  <a:pt x="4975095" y="5279430"/>
                  <a:pt x="4875526" y="5380874"/>
                  <a:pt x="4748863" y="5447042"/>
                </a:cubicBezTo>
                <a:cubicBezTo>
                  <a:pt x="4424727" y="5614062"/>
                  <a:pt x="4097123" y="5774002"/>
                  <a:pt x="3740846" y="5863806"/>
                </a:cubicBezTo>
                <a:cubicBezTo>
                  <a:pt x="3553557" y="5911641"/>
                  <a:pt x="3362544" y="5932897"/>
                  <a:pt x="3169933" y="5946671"/>
                </a:cubicBezTo>
                <a:cubicBezTo>
                  <a:pt x="3104749" y="5952776"/>
                  <a:pt x="3038366" y="5953271"/>
                  <a:pt x="2972383" y="5955635"/>
                </a:cubicBezTo>
                <a:cubicBezTo>
                  <a:pt x="2945003" y="5955619"/>
                  <a:pt x="2915351" y="5954132"/>
                  <a:pt x="2888242" y="5946236"/>
                </a:cubicBezTo>
                <a:cubicBezTo>
                  <a:pt x="2850584" y="5934728"/>
                  <a:pt x="2811583" y="5935239"/>
                  <a:pt x="2773508" y="5949239"/>
                </a:cubicBezTo>
                <a:cubicBezTo>
                  <a:pt x="2751864" y="5957774"/>
                  <a:pt x="2733834" y="5955760"/>
                  <a:pt x="2719689" y="5935317"/>
                </a:cubicBezTo>
                <a:cubicBezTo>
                  <a:pt x="2702874" y="5911534"/>
                  <a:pt x="2679905" y="5904708"/>
                  <a:pt x="2651853" y="5910702"/>
                </a:cubicBezTo>
                <a:cubicBezTo>
                  <a:pt x="2608839" y="5919891"/>
                  <a:pt x="2566369" y="5913322"/>
                  <a:pt x="2524570" y="5900743"/>
                </a:cubicBezTo>
                <a:cubicBezTo>
                  <a:pt x="2451524" y="5879196"/>
                  <a:pt x="2378077" y="5855780"/>
                  <a:pt x="2303959" y="5838373"/>
                </a:cubicBezTo>
                <a:cubicBezTo>
                  <a:pt x="2088013" y="5788694"/>
                  <a:pt x="1896814" y="5680933"/>
                  <a:pt x="1704545" y="5577311"/>
                </a:cubicBezTo>
                <a:cubicBezTo>
                  <a:pt x="1582907" y="5511395"/>
                  <a:pt x="1461669" y="5447348"/>
                  <a:pt x="1349927" y="5363675"/>
                </a:cubicBezTo>
                <a:cubicBezTo>
                  <a:pt x="1342718" y="5357393"/>
                  <a:pt x="1333639" y="5351511"/>
                  <a:pt x="1326431" y="5345230"/>
                </a:cubicBezTo>
                <a:cubicBezTo>
                  <a:pt x="1312413" y="5334537"/>
                  <a:pt x="1315227" y="5320248"/>
                  <a:pt x="1324450" y="5308501"/>
                </a:cubicBezTo>
                <a:cubicBezTo>
                  <a:pt x="1335544" y="5296353"/>
                  <a:pt x="1343552" y="5306375"/>
                  <a:pt x="1353031" y="5314127"/>
                </a:cubicBezTo>
                <a:cubicBezTo>
                  <a:pt x="1409501" y="5358769"/>
                  <a:pt x="1469312" y="5400742"/>
                  <a:pt x="1535006" y="5433636"/>
                </a:cubicBezTo>
                <a:cubicBezTo>
                  <a:pt x="1545955" y="5439119"/>
                  <a:pt x="1557303" y="5446471"/>
                  <a:pt x="1570795" y="5445544"/>
                </a:cubicBezTo>
                <a:cubicBezTo>
                  <a:pt x="1572664" y="5445144"/>
                  <a:pt x="1578674" y="5445815"/>
                  <a:pt x="1578274" y="5443946"/>
                </a:cubicBezTo>
                <a:cubicBezTo>
                  <a:pt x="1581217" y="5439407"/>
                  <a:pt x="1577076" y="5438335"/>
                  <a:pt x="1573335" y="5439134"/>
                </a:cubicBezTo>
                <a:cubicBezTo>
                  <a:pt x="1464263" y="5358802"/>
                  <a:pt x="1350778" y="5285277"/>
                  <a:pt x="1245045" y="5202275"/>
                </a:cubicBezTo>
                <a:cubicBezTo>
                  <a:pt x="1212071" y="5176078"/>
                  <a:pt x="1180967" y="5149481"/>
                  <a:pt x="1146122" y="5123684"/>
                </a:cubicBezTo>
                <a:cubicBezTo>
                  <a:pt x="1138913" y="5117403"/>
                  <a:pt x="1132777" y="5106982"/>
                  <a:pt x="1114075" y="5110977"/>
                </a:cubicBezTo>
                <a:cubicBezTo>
                  <a:pt x="1160923" y="5165497"/>
                  <a:pt x="1231827" y="5195322"/>
                  <a:pt x="1239256" y="5275861"/>
                </a:cubicBezTo>
                <a:cubicBezTo>
                  <a:pt x="1002153" y="5099691"/>
                  <a:pt x="806611" y="4889222"/>
                  <a:pt x="647691" y="4639642"/>
                </a:cubicBezTo>
                <a:cubicBezTo>
                  <a:pt x="675071" y="4639659"/>
                  <a:pt x="685476" y="4660900"/>
                  <a:pt x="698822" y="4677603"/>
                </a:cubicBezTo>
                <a:cubicBezTo>
                  <a:pt x="712568" y="4696176"/>
                  <a:pt x="725914" y="4712878"/>
                  <a:pt x="744471" y="4726512"/>
                </a:cubicBezTo>
                <a:cubicBezTo>
                  <a:pt x="778499" y="4775948"/>
                  <a:pt x="815869" y="4822716"/>
                  <a:pt x="859121" y="4860405"/>
                </a:cubicBezTo>
                <a:cubicBezTo>
                  <a:pt x="862461" y="4857736"/>
                  <a:pt x="865802" y="4855066"/>
                  <a:pt x="869143" y="4852397"/>
                </a:cubicBezTo>
                <a:cubicBezTo>
                  <a:pt x="830303" y="4807900"/>
                  <a:pt x="791464" y="4763402"/>
                  <a:pt x="750753" y="4719304"/>
                </a:cubicBezTo>
                <a:cubicBezTo>
                  <a:pt x="626388" y="4530780"/>
                  <a:pt x="502023" y="4342256"/>
                  <a:pt x="408923" y="4135320"/>
                </a:cubicBezTo>
                <a:cubicBezTo>
                  <a:pt x="219129" y="3704619"/>
                  <a:pt x="139003" y="3256353"/>
                  <a:pt x="164008" y="2787582"/>
                </a:cubicBezTo>
                <a:cubicBezTo>
                  <a:pt x="168471" y="2698636"/>
                  <a:pt x="163583" y="2611687"/>
                  <a:pt x="184206" y="2525154"/>
                </a:cubicBezTo>
                <a:cubicBezTo>
                  <a:pt x="186349" y="2516875"/>
                  <a:pt x="184351" y="2507525"/>
                  <a:pt x="195172" y="2503257"/>
                </a:cubicBezTo>
                <a:cubicBezTo>
                  <a:pt x="204923" y="2503130"/>
                  <a:pt x="204651" y="2511009"/>
                  <a:pt x="203581" y="2515148"/>
                </a:cubicBezTo>
                <a:cubicBezTo>
                  <a:pt x="170144" y="2798003"/>
                  <a:pt x="194812" y="3078222"/>
                  <a:pt x="227360" y="3358710"/>
                </a:cubicBezTo>
                <a:cubicBezTo>
                  <a:pt x="243162" y="3505900"/>
                  <a:pt x="288887" y="3646696"/>
                  <a:pt x="327131" y="3789091"/>
                </a:cubicBezTo>
                <a:cubicBezTo>
                  <a:pt x="332597" y="3805522"/>
                  <a:pt x="336592" y="3824223"/>
                  <a:pt x="340188" y="3841053"/>
                </a:cubicBezTo>
                <a:cubicBezTo>
                  <a:pt x="344055" y="3850004"/>
                  <a:pt x="339372" y="3864692"/>
                  <a:pt x="356203" y="3861096"/>
                </a:cubicBezTo>
                <a:cubicBezTo>
                  <a:pt x="373035" y="3857500"/>
                  <a:pt x="368767" y="3846679"/>
                  <a:pt x="365970" y="3833590"/>
                </a:cubicBezTo>
                <a:cubicBezTo>
                  <a:pt x="344107" y="3767866"/>
                  <a:pt x="323715" y="3699873"/>
                  <a:pt x="307461" y="3632951"/>
                </a:cubicBezTo>
                <a:cubicBezTo>
                  <a:pt x="175983" y="3072466"/>
                  <a:pt x="187148" y="2520615"/>
                  <a:pt x="402527" y="1981840"/>
                </a:cubicBezTo>
                <a:cubicBezTo>
                  <a:pt x="403599" y="1977701"/>
                  <a:pt x="404270" y="1971691"/>
                  <a:pt x="407611" y="1969022"/>
                </a:cubicBezTo>
                <a:cubicBezTo>
                  <a:pt x="409082" y="1966753"/>
                  <a:pt x="412822" y="1965953"/>
                  <a:pt x="419903" y="1962484"/>
                </a:cubicBezTo>
                <a:cubicBezTo>
                  <a:pt x="410662" y="2001612"/>
                  <a:pt x="404363" y="2036199"/>
                  <a:pt x="392454" y="2071985"/>
                </a:cubicBezTo>
                <a:cubicBezTo>
                  <a:pt x="304800" y="2339047"/>
                  <a:pt x="280316" y="2618034"/>
                  <a:pt x="253961" y="2897420"/>
                </a:cubicBezTo>
                <a:cubicBezTo>
                  <a:pt x="251004" y="2929338"/>
                  <a:pt x="257796" y="2961129"/>
                  <a:pt x="260448" y="2991849"/>
                </a:cubicBezTo>
                <a:cubicBezTo>
                  <a:pt x="262046" y="2999329"/>
                  <a:pt x="258832" y="3011748"/>
                  <a:pt x="272323" y="3010820"/>
                </a:cubicBezTo>
                <a:cubicBezTo>
                  <a:pt x="282073" y="3010693"/>
                  <a:pt x="286085" y="3002015"/>
                  <a:pt x="290098" y="2993336"/>
                </a:cubicBezTo>
                <a:cubicBezTo>
                  <a:pt x="293711" y="2982786"/>
                  <a:pt x="298794" y="2969968"/>
                  <a:pt x="304677" y="2960890"/>
                </a:cubicBezTo>
                <a:cubicBezTo>
                  <a:pt x="324040" y="3179669"/>
                  <a:pt x="344875" y="3396177"/>
                  <a:pt x="407652" y="3607635"/>
                </a:cubicBezTo>
                <a:cubicBezTo>
                  <a:pt x="412972" y="3641696"/>
                  <a:pt x="423905" y="3674557"/>
                  <a:pt x="440447" y="3706220"/>
                </a:cubicBezTo>
                <a:cubicBezTo>
                  <a:pt x="433255" y="3672559"/>
                  <a:pt x="431675" y="3637700"/>
                  <a:pt x="415132" y="3606037"/>
                </a:cubicBezTo>
                <a:cubicBezTo>
                  <a:pt x="375307" y="3428783"/>
                  <a:pt x="346703" y="3249131"/>
                  <a:pt x="337201" y="3067354"/>
                </a:cubicBezTo>
                <a:cubicBezTo>
                  <a:pt x="318450" y="2723300"/>
                  <a:pt x="366608" y="2390370"/>
                  <a:pt x="477138" y="2065625"/>
                </a:cubicBezTo>
                <a:cubicBezTo>
                  <a:pt x="479680" y="2059216"/>
                  <a:pt x="483021" y="2056547"/>
                  <a:pt x="489702" y="2051208"/>
                </a:cubicBezTo>
                <a:cubicBezTo>
                  <a:pt x="368810" y="2501358"/>
                  <a:pt x="316969" y="2954352"/>
                  <a:pt x="430613" y="3413056"/>
                </a:cubicBezTo>
                <a:lnTo>
                  <a:pt x="428865" y="3386728"/>
                </a:lnTo>
                <a:lnTo>
                  <a:pt x="466894" y="3622863"/>
                </a:lnTo>
                <a:cubicBezTo>
                  <a:pt x="474592" y="3658895"/>
                  <a:pt x="482290" y="3694928"/>
                  <a:pt x="489988" y="3730960"/>
                </a:cubicBezTo>
                <a:cubicBezTo>
                  <a:pt x="519511" y="3847103"/>
                  <a:pt x="557080" y="3956817"/>
                  <a:pt x="599154" y="4065569"/>
                </a:cubicBezTo>
                <a:cubicBezTo>
                  <a:pt x="609431" y="4091631"/>
                  <a:pt x="619708" y="4117693"/>
                  <a:pt x="634491" y="4142793"/>
                </a:cubicBezTo>
                <a:cubicBezTo>
                  <a:pt x="635453" y="4147297"/>
                  <a:pt x="637377" y="4156305"/>
                  <a:pt x="639302" y="4165313"/>
                </a:cubicBezTo>
                <a:cubicBezTo>
                  <a:pt x="639302" y="4165313"/>
                  <a:pt x="639302" y="4165313"/>
                  <a:pt x="643807" y="4164351"/>
                </a:cubicBezTo>
                <a:cubicBezTo>
                  <a:pt x="746275" y="4401489"/>
                  <a:pt x="881891" y="4617416"/>
                  <a:pt x="1044223" y="4804087"/>
                </a:cubicBezTo>
                <a:cubicBezTo>
                  <a:pt x="1090186" y="4864912"/>
                  <a:pt x="1140653" y="4924774"/>
                  <a:pt x="1194661" y="4979171"/>
                </a:cubicBezTo>
                <a:cubicBezTo>
                  <a:pt x="1175375" y="4955033"/>
                  <a:pt x="1153510" y="4940866"/>
                  <a:pt x="1143540" y="4938286"/>
                </a:cubicBezTo>
                <a:cubicBezTo>
                  <a:pt x="1151893" y="4955340"/>
                  <a:pt x="1175683" y="4978515"/>
                  <a:pt x="1194007" y="4998149"/>
                </a:cubicBezTo>
                <a:cubicBezTo>
                  <a:pt x="1216834" y="5016820"/>
                  <a:pt x="1234195" y="5031950"/>
                  <a:pt x="1243203" y="5030025"/>
                </a:cubicBezTo>
                <a:cubicBezTo>
                  <a:pt x="1230346" y="5013933"/>
                  <a:pt x="1212985" y="4998803"/>
                  <a:pt x="1200128" y="4982713"/>
                </a:cubicBezTo>
                <a:cubicBezTo>
                  <a:pt x="1236776" y="5021979"/>
                  <a:pt x="1277927" y="5060284"/>
                  <a:pt x="1320040" y="5103092"/>
                </a:cubicBezTo>
                <a:cubicBezTo>
                  <a:pt x="1323889" y="5121109"/>
                  <a:pt x="1358611" y="5151367"/>
                  <a:pt x="1390447" y="5168114"/>
                </a:cubicBezTo>
                <a:cubicBezTo>
                  <a:pt x="1407809" y="5183243"/>
                  <a:pt x="1430636" y="5201914"/>
                  <a:pt x="1438027" y="5214464"/>
                </a:cubicBezTo>
                <a:cubicBezTo>
                  <a:pt x="1447036" y="5212539"/>
                  <a:pt x="1458930" y="5224127"/>
                  <a:pt x="1469862" y="5231211"/>
                </a:cubicBezTo>
                <a:cubicBezTo>
                  <a:pt x="2189107" y="5798122"/>
                  <a:pt x="3177182" y="5992052"/>
                  <a:pt x="4098674" y="5653890"/>
                </a:cubicBezTo>
                <a:cubicBezTo>
                  <a:pt x="4469974" y="5518049"/>
                  <a:pt x="4793386" y="5312374"/>
                  <a:pt x="5058287" y="5053265"/>
                </a:cubicBezTo>
                <a:cubicBezTo>
                  <a:pt x="5658574" y="4468182"/>
                  <a:pt x="5968225" y="3624938"/>
                  <a:pt x="5862270" y="2776293"/>
                </a:cubicBezTo>
                <a:cubicBezTo>
                  <a:pt x="5854264" y="2716778"/>
                  <a:pt x="5847221" y="2661766"/>
                  <a:pt x="5834711" y="2603214"/>
                </a:cubicBezTo>
                <a:cubicBezTo>
                  <a:pt x="5834711" y="2603214"/>
                  <a:pt x="5839216" y="2602252"/>
                  <a:pt x="5838253" y="2597748"/>
                </a:cubicBezTo>
                <a:cubicBezTo>
                  <a:pt x="5835366" y="2584235"/>
                  <a:pt x="5835366" y="2584235"/>
                  <a:pt x="5835366" y="2584235"/>
                </a:cubicBezTo>
                <a:cubicBezTo>
                  <a:pt x="5835366" y="2584235"/>
                  <a:pt x="5834404" y="2579732"/>
                  <a:pt x="5829900" y="2580694"/>
                </a:cubicBezTo>
                <a:lnTo>
                  <a:pt x="5802956" y="2454580"/>
                </a:lnTo>
                <a:cubicBezTo>
                  <a:pt x="5777282" y="2356454"/>
                  <a:pt x="5748067" y="2263794"/>
                  <a:pt x="5713385" y="2167591"/>
                </a:cubicBezTo>
                <a:cubicBezTo>
                  <a:pt x="5600022" y="1857426"/>
                  <a:pt x="5436461" y="1576825"/>
                  <a:pt x="5230091" y="1338337"/>
                </a:cubicBezTo>
                <a:cubicBezTo>
                  <a:pt x="5120805" y="1201559"/>
                  <a:pt x="4989960" y="1074095"/>
                  <a:pt x="4852032" y="957564"/>
                </a:cubicBezTo>
                <a:cubicBezTo>
                  <a:pt x="4857498" y="961106"/>
                  <a:pt x="4857498" y="961106"/>
                  <a:pt x="4862002" y="960144"/>
                </a:cubicBezTo>
                <a:cubicBezTo>
                  <a:pt x="4850108" y="948556"/>
                  <a:pt x="4821813" y="926343"/>
                  <a:pt x="4798985" y="907672"/>
                </a:cubicBezTo>
                <a:cubicBezTo>
                  <a:pt x="4782587" y="897047"/>
                  <a:pt x="4770691" y="885459"/>
                  <a:pt x="4760721" y="882879"/>
                </a:cubicBezTo>
                <a:cubicBezTo>
                  <a:pt x="4722457" y="858088"/>
                  <a:pt x="4683230" y="828791"/>
                  <a:pt x="4644966" y="803998"/>
                </a:cubicBezTo>
                <a:cubicBezTo>
                  <a:pt x="4633070" y="792411"/>
                  <a:pt x="4616671" y="781786"/>
                  <a:pt x="4601235" y="775665"/>
                </a:cubicBezTo>
                <a:cubicBezTo>
                  <a:pt x="4474546" y="689699"/>
                  <a:pt x="4337233" y="620133"/>
                  <a:pt x="4191873" y="556997"/>
                </a:cubicBezTo>
                <a:cubicBezTo>
                  <a:pt x="4237221" y="570856"/>
                  <a:pt x="4282569" y="584716"/>
                  <a:pt x="4317947" y="595996"/>
                </a:cubicBezTo>
                <a:cubicBezTo>
                  <a:pt x="4319871" y="605005"/>
                  <a:pt x="4339812" y="610163"/>
                  <a:pt x="4340774" y="614667"/>
                </a:cubicBezTo>
                <a:cubicBezTo>
                  <a:pt x="4381618" y="629489"/>
                  <a:pt x="4429854" y="656861"/>
                  <a:pt x="4468773" y="662675"/>
                </a:cubicBezTo>
                <a:cubicBezTo>
                  <a:pt x="4452374" y="652050"/>
                  <a:pt x="4430508" y="637883"/>
                  <a:pt x="4433088" y="627913"/>
                </a:cubicBezTo>
                <a:cubicBezTo>
                  <a:pt x="4406718" y="614708"/>
                  <a:pt x="4344010" y="585719"/>
                  <a:pt x="4325031" y="585063"/>
                </a:cubicBezTo>
                <a:cubicBezTo>
                  <a:pt x="4314098" y="577980"/>
                  <a:pt x="4307670" y="569934"/>
                  <a:pt x="4302203" y="566393"/>
                </a:cubicBezTo>
                <a:cubicBezTo>
                  <a:pt x="4271330" y="554150"/>
                  <a:pt x="4246884" y="549953"/>
                  <a:pt x="4216974" y="542214"/>
                </a:cubicBezTo>
                <a:cubicBezTo>
                  <a:pt x="4196070" y="532551"/>
                  <a:pt x="4158768" y="512263"/>
                  <a:pt x="4133361" y="503562"/>
                </a:cubicBezTo>
                <a:cubicBezTo>
                  <a:pt x="4123391" y="500982"/>
                  <a:pt x="4119849" y="506449"/>
                  <a:pt x="4109878" y="503869"/>
                </a:cubicBezTo>
                <a:cubicBezTo>
                  <a:pt x="4099908" y="501291"/>
                  <a:pt x="4082547" y="486161"/>
                  <a:pt x="4072576" y="483581"/>
                </a:cubicBezTo>
                <a:cubicBezTo>
                  <a:pt x="4041702" y="471338"/>
                  <a:pt x="4028190" y="474225"/>
                  <a:pt x="4026266" y="465217"/>
                </a:cubicBezTo>
                <a:cubicBezTo>
                  <a:pt x="4007287" y="464562"/>
                  <a:pt x="3977375" y="456824"/>
                  <a:pt x="3970292" y="467757"/>
                </a:cubicBezTo>
                <a:cubicBezTo>
                  <a:pt x="3989271" y="468411"/>
                  <a:pt x="3985729" y="473878"/>
                  <a:pt x="3986691" y="478382"/>
                </a:cubicBezTo>
                <a:cubicBezTo>
                  <a:pt x="3540295" y="328852"/>
                  <a:pt x="3052011" y="291882"/>
                  <a:pt x="2556561" y="397733"/>
                </a:cubicBezTo>
                <a:lnTo>
                  <a:pt x="2508145" y="410487"/>
                </a:lnTo>
                <a:lnTo>
                  <a:pt x="2458913" y="419861"/>
                </a:lnTo>
                <a:cubicBezTo>
                  <a:pt x="2151483" y="490308"/>
                  <a:pt x="1868431" y="625941"/>
                  <a:pt x="1598952" y="799372"/>
                </a:cubicBezTo>
                <a:cubicBezTo>
                  <a:pt x="1558063" y="827661"/>
                  <a:pt x="1514505" y="852611"/>
                  <a:pt x="1473216" y="879030"/>
                </a:cubicBezTo>
                <a:cubicBezTo>
                  <a:pt x="1466535" y="884369"/>
                  <a:pt x="1461052" y="895317"/>
                  <a:pt x="1451174" y="885695"/>
                </a:cubicBezTo>
                <a:cubicBezTo>
                  <a:pt x="1441695" y="877943"/>
                  <a:pt x="1443438" y="867794"/>
                  <a:pt x="1449321" y="858715"/>
                </a:cubicBezTo>
                <a:cubicBezTo>
                  <a:pt x="1462557" y="838289"/>
                  <a:pt x="1480731" y="822673"/>
                  <a:pt x="1500105" y="812669"/>
                </a:cubicBezTo>
                <a:cubicBezTo>
                  <a:pt x="1611007" y="745956"/>
                  <a:pt x="1716842" y="664683"/>
                  <a:pt x="1844558" y="621754"/>
                </a:cubicBezTo>
                <a:cubicBezTo>
                  <a:pt x="1831212" y="605052"/>
                  <a:pt x="1812238" y="616927"/>
                  <a:pt x="1796350" y="606633"/>
                </a:cubicBezTo>
                <a:cubicBezTo>
                  <a:pt x="1833099" y="577272"/>
                  <a:pt x="1874116" y="558732"/>
                  <a:pt x="1915531" y="542063"/>
                </a:cubicBezTo>
                <a:cubicBezTo>
                  <a:pt x="2200904" y="422433"/>
                  <a:pt x="2492268" y="330852"/>
                  <a:pt x="2801357" y="303925"/>
                </a:cubicBezTo>
                <a:cubicBezTo>
                  <a:pt x="3018680" y="286827"/>
                  <a:pt x="3234787" y="291496"/>
                  <a:pt x="3448335" y="329955"/>
                </a:cubicBezTo>
                <a:cubicBezTo>
                  <a:pt x="3513374" y="341479"/>
                  <a:pt x="3572259" y="369963"/>
                  <a:pt x="3639713" y="365329"/>
                </a:cubicBezTo>
                <a:cubicBezTo>
                  <a:pt x="3656944" y="363602"/>
                  <a:pt x="3679513" y="368557"/>
                  <a:pt x="3679531" y="341178"/>
                </a:cubicBezTo>
                <a:cubicBezTo>
                  <a:pt x="3681418" y="313399"/>
                  <a:pt x="3657905" y="322334"/>
                  <a:pt x="3641345" y="318050"/>
                </a:cubicBezTo>
                <a:cubicBezTo>
                  <a:pt x="3621444" y="316435"/>
                  <a:pt x="3596333" y="317890"/>
                  <a:pt x="3579519" y="294106"/>
                </a:cubicBezTo>
                <a:cubicBezTo>
                  <a:pt x="3700137" y="282025"/>
                  <a:pt x="3811242" y="316949"/>
                  <a:pt x="3921820" y="340254"/>
                </a:cubicBezTo>
                <a:cubicBezTo>
                  <a:pt x="3988457" y="359259"/>
                  <a:pt x="4048541" y="393353"/>
                  <a:pt x="4117320" y="404078"/>
                </a:cubicBezTo>
                <a:cubicBezTo>
                  <a:pt x="4058708" y="367716"/>
                  <a:pt x="3994740" y="352052"/>
                  <a:pt x="3929573" y="330776"/>
                </a:cubicBezTo>
                <a:cubicBezTo>
                  <a:pt x="3841709" y="294797"/>
                  <a:pt x="3746619" y="279916"/>
                  <a:pt x="3651529" y="265034"/>
                </a:cubicBezTo>
                <a:cubicBezTo>
                  <a:pt x="3392571" y="224545"/>
                  <a:pt x="3131596" y="202085"/>
                  <a:pt x="2868463" y="215284"/>
                </a:cubicBezTo>
                <a:cubicBezTo>
                  <a:pt x="2835871" y="218335"/>
                  <a:pt x="2800210" y="216177"/>
                  <a:pt x="2767746" y="228980"/>
                </a:cubicBezTo>
                <a:cubicBezTo>
                  <a:pt x="2772141" y="249550"/>
                  <a:pt x="2788173" y="242214"/>
                  <a:pt x="2799794" y="241686"/>
                </a:cubicBezTo>
                <a:cubicBezTo>
                  <a:pt x="3021256" y="225658"/>
                  <a:pt x="3243373" y="231000"/>
                  <a:pt x="3465473" y="263721"/>
                </a:cubicBezTo>
                <a:cubicBezTo>
                  <a:pt x="3477492" y="265064"/>
                  <a:pt x="3499535" y="258399"/>
                  <a:pt x="3497920" y="278298"/>
                </a:cubicBezTo>
                <a:cubicBezTo>
                  <a:pt x="3496305" y="298197"/>
                  <a:pt x="3474535" y="296982"/>
                  <a:pt x="3460245" y="294168"/>
                </a:cubicBezTo>
                <a:cubicBezTo>
                  <a:pt x="3389994" y="285712"/>
                  <a:pt x="3320016" y="269376"/>
                  <a:pt x="3247224" y="267329"/>
                </a:cubicBezTo>
                <a:cubicBezTo>
                  <a:pt x="2932814" y="260197"/>
                  <a:pt x="2620529" y="272164"/>
                  <a:pt x="2317144" y="362401"/>
                </a:cubicBezTo>
                <a:cubicBezTo>
                  <a:pt x="2081756" y="432244"/>
                  <a:pt x="1859571" y="536420"/>
                  <a:pt x="1646991" y="658097"/>
                </a:cubicBezTo>
                <a:cubicBezTo>
                  <a:pt x="1603433" y="683046"/>
                  <a:pt x="1558005" y="708395"/>
                  <a:pt x="1510978" y="726263"/>
                </a:cubicBezTo>
                <a:cubicBezTo>
                  <a:pt x="1826469" y="500473"/>
                  <a:pt x="2176643" y="345489"/>
                  <a:pt x="2562299" y="265051"/>
                </a:cubicBezTo>
                <a:cubicBezTo>
                  <a:pt x="2544413" y="245407"/>
                  <a:pt x="2523968" y="259552"/>
                  <a:pt x="2496459" y="249786"/>
                </a:cubicBezTo>
                <a:cubicBezTo>
                  <a:pt x="2563786" y="235402"/>
                  <a:pt x="2621762" y="223015"/>
                  <a:pt x="2679065" y="216639"/>
                </a:cubicBezTo>
                <a:cubicBezTo>
                  <a:pt x="2765221" y="208009"/>
                  <a:pt x="2851776" y="201250"/>
                  <a:pt x="2939402" y="190351"/>
                </a:cubicBezTo>
                <a:cubicBezTo>
                  <a:pt x="2945412" y="191022"/>
                  <a:pt x="2960102" y="195705"/>
                  <a:pt x="2959175" y="182215"/>
                </a:cubicBezTo>
                <a:cubicBezTo>
                  <a:pt x="2960518" y="170196"/>
                  <a:pt x="2947427" y="172993"/>
                  <a:pt x="2939547" y="172721"/>
                </a:cubicBezTo>
                <a:cubicBezTo>
                  <a:pt x="2830422" y="174526"/>
                  <a:pt x="2723440" y="168051"/>
                  <a:pt x="2616967" y="200575"/>
                </a:cubicBezTo>
                <a:cubicBezTo>
                  <a:pt x="2593454" y="209510"/>
                  <a:pt x="2564475" y="202013"/>
                  <a:pt x="2537493" y="203867"/>
                </a:cubicBezTo>
                <a:cubicBezTo>
                  <a:pt x="2425028" y="208340"/>
                  <a:pt x="2323223" y="253555"/>
                  <a:pt x="2217149" y="287950"/>
                </a:cubicBezTo>
                <a:cubicBezTo>
                  <a:pt x="1981889" y="367543"/>
                  <a:pt x="1756636" y="466508"/>
                  <a:pt x="1542585" y="590454"/>
                </a:cubicBezTo>
                <a:cubicBezTo>
                  <a:pt x="1408170" y="666101"/>
                  <a:pt x="1293638" y="770742"/>
                  <a:pt x="1168430" y="862020"/>
                </a:cubicBezTo>
                <a:cubicBezTo>
                  <a:pt x="1158008" y="868157"/>
                  <a:pt x="1146115" y="876564"/>
                  <a:pt x="1130881" y="887640"/>
                </a:cubicBezTo>
                <a:cubicBezTo>
                  <a:pt x="1131570" y="854252"/>
                  <a:pt x="1145877" y="829685"/>
                  <a:pt x="1168592" y="817011"/>
                </a:cubicBezTo>
                <a:cubicBezTo>
                  <a:pt x="1280692" y="755909"/>
                  <a:pt x="1370239" y="662473"/>
                  <a:pt x="1476602" y="592819"/>
                </a:cubicBezTo>
                <a:cubicBezTo>
                  <a:pt x="1818803" y="373055"/>
                  <a:pt x="2188604" y="227565"/>
                  <a:pt x="2591346" y="163030"/>
                </a:cubicBezTo>
                <a:cubicBezTo>
                  <a:pt x="2757919" y="137220"/>
                  <a:pt x="2923804" y="144799"/>
                  <a:pt x="3091031" y="140357"/>
                </a:cubicBezTo>
                <a:cubicBezTo>
                  <a:pt x="3304341" y="131937"/>
                  <a:pt x="3513894" y="151695"/>
                  <a:pt x="3716875" y="213921"/>
                </a:cubicBezTo>
                <a:cubicBezTo>
                  <a:pt x="3735705" y="219674"/>
                  <a:pt x="3755205" y="219420"/>
                  <a:pt x="3758928" y="245999"/>
                </a:cubicBezTo>
                <a:cubicBezTo>
                  <a:pt x="3758657" y="253879"/>
                  <a:pt x="3767336" y="257891"/>
                  <a:pt x="3775216" y="258163"/>
                </a:cubicBezTo>
                <a:cubicBezTo>
                  <a:pt x="3900483" y="286151"/>
                  <a:pt x="4022537" y="326558"/>
                  <a:pt x="4143920" y="372975"/>
                </a:cubicBezTo>
                <a:cubicBezTo>
                  <a:pt x="4146189" y="374445"/>
                  <a:pt x="4149930" y="373646"/>
                  <a:pt x="4155540" y="372448"/>
                </a:cubicBezTo>
                <a:cubicBezTo>
                  <a:pt x="4159698" y="346140"/>
                  <a:pt x="4150891" y="332378"/>
                  <a:pt x="4123382" y="322612"/>
                </a:cubicBezTo>
                <a:cubicBezTo>
                  <a:pt x="3936433" y="253051"/>
                  <a:pt x="3750556" y="179350"/>
                  <a:pt x="3554239" y="139165"/>
                </a:cubicBezTo>
                <a:cubicBezTo>
                  <a:pt x="3233454" y="74732"/>
                  <a:pt x="2911963" y="71067"/>
                  <a:pt x="2590565" y="131911"/>
                </a:cubicBezTo>
                <a:cubicBezTo>
                  <a:pt x="2410228" y="166529"/>
                  <a:pt x="2229893" y="201145"/>
                  <a:pt x="2058218" y="267154"/>
                </a:cubicBezTo>
                <a:cubicBezTo>
                  <a:pt x="1991819" y="295028"/>
                  <a:pt x="1918755" y="300860"/>
                  <a:pt x="1849558" y="315643"/>
                </a:cubicBezTo>
                <a:cubicBezTo>
                  <a:pt x="2067060" y="226157"/>
                  <a:pt x="2290027" y="153101"/>
                  <a:pt x="2520059" y="103956"/>
                </a:cubicBezTo>
                <a:cubicBezTo>
                  <a:pt x="2752360" y="56281"/>
                  <a:pt x="2984644" y="35986"/>
                  <a:pt x="3222250" y="49751"/>
                </a:cubicBezTo>
                <a:cubicBezTo>
                  <a:pt x="3009228" y="22912"/>
                  <a:pt x="2793377" y="37741"/>
                  <a:pt x="2580338" y="38281"/>
                </a:cubicBezTo>
                <a:cubicBezTo>
                  <a:pt x="2579539" y="34542"/>
                  <a:pt x="2580611" y="30401"/>
                  <a:pt x="2580211" y="28532"/>
                </a:cubicBezTo>
                <a:close/>
              </a:path>
            </a:pathLst>
          </a:custGeom>
          <a:solidFill>
            <a:srgbClr val="74E7E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23" name="Google Shape;123;p28"/>
          <p:cNvSpPr>
            <a:spLocks noGrp="1"/>
          </p:cNvSpPr>
          <p:nvPr>
            <p:ph type="pic" idx="2"/>
          </p:nvPr>
        </p:nvSpPr>
        <p:spPr>
          <a:xfrm>
            <a:off x="5050731" y="1213179"/>
            <a:ext cx="2717100" cy="2717100"/>
          </a:xfrm>
          <a:prstGeom prst="rect">
            <a:avLst/>
          </a:prstGeom>
          <a:solidFill>
            <a:srgbClr val="F2F2F2"/>
          </a:solid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4_Contents slide layout">
  <p:cSld name="14_Contents slide layout">
    <p:bg>
      <p:bgPr>
        <a:blipFill>
          <a:blip r:embed="rId2">
            <a:alphaModFix/>
          </a:blip>
          <a:stretch>
            <a:fillRect/>
          </a:stretch>
        </a:blipFill>
        <a:effectLst/>
      </p:bgPr>
    </p:bg>
    <p:spTree>
      <p:nvGrpSpPr>
        <p:cNvPr id="1" name="Shape 124"/>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5_Contents slide layout">
  <p:cSld name="15_Contents slide layout">
    <p:bg>
      <p:bgPr>
        <a:solidFill>
          <a:srgbClr val="595959"/>
        </a:solidFill>
        <a:effectLst/>
      </p:bgPr>
    </p:bg>
    <p:spTree>
      <p:nvGrpSpPr>
        <p:cNvPr id="1" name="Shape 125"/>
        <p:cNvGrpSpPr/>
        <p:nvPr/>
      </p:nvGrpSpPr>
      <p:grpSpPr>
        <a:xfrm>
          <a:off x="0" y="0"/>
          <a:ext cx="0" cy="0"/>
          <a:chOff x="0" y="0"/>
          <a:chExt cx="0" cy="0"/>
        </a:xfrm>
      </p:grpSpPr>
      <p:sp>
        <p:nvSpPr>
          <p:cNvPr id="126" name="Google Shape;126;p30"/>
          <p:cNvSpPr>
            <a:spLocks noGrp="1"/>
          </p:cNvSpPr>
          <p:nvPr>
            <p:ph type="pic" idx="2"/>
          </p:nvPr>
        </p:nvSpPr>
        <p:spPr>
          <a:xfrm>
            <a:off x="3635896" y="3419"/>
            <a:ext cx="5508000" cy="5147700"/>
          </a:xfrm>
          <a:prstGeom prst="rect">
            <a:avLst/>
          </a:prstGeom>
          <a:solidFill>
            <a:srgbClr val="F2F2F2"/>
          </a:solid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6_Contents slide layout">
  <p:cSld name="16_Contents slide layout">
    <p:bg>
      <p:bgPr>
        <a:blipFill>
          <a:blip r:embed="rId2">
            <a:alphaModFix/>
          </a:blip>
          <a:stretch>
            <a:fillRect/>
          </a:stretch>
        </a:blip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7_Contents slide layout">
  <p:cSld name="17_Contents slide layout">
    <p:bg>
      <p:bgPr>
        <a:blipFill>
          <a:blip r:embed="rId2">
            <a:alphaModFix/>
          </a:blip>
          <a:stretch>
            <a:fillRect/>
          </a:stretch>
        </a:blipFill>
        <a:effectLst/>
      </p:bgPr>
    </p:bg>
    <p:spTree>
      <p:nvGrpSpPr>
        <p:cNvPr id="1" name="Shape 128"/>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PNG sets layout">
  <p:cSld name="PNG sets layout">
    <p:bg>
      <p:bgPr>
        <a:blipFill>
          <a:blip r:embed="rId2">
            <a:alphaModFix/>
          </a:blip>
          <a:stretch>
            <a:fillRect/>
          </a:stretch>
        </a:blipFill>
        <a:effectLst/>
      </p:bgPr>
    </p:bg>
    <p:spTree>
      <p:nvGrpSpPr>
        <p:cNvPr id="1" name="Shape 129"/>
        <p:cNvGrpSpPr/>
        <p:nvPr/>
      </p:nvGrpSpPr>
      <p:grpSpPr>
        <a:xfrm>
          <a:off x="0" y="0"/>
          <a:ext cx="0" cy="0"/>
          <a:chOff x="0" y="0"/>
          <a:chExt cx="0" cy="0"/>
        </a:xfrm>
      </p:grpSpPr>
      <p:sp>
        <p:nvSpPr>
          <p:cNvPr id="130" name="Google Shape;130;p33"/>
          <p:cNvSpPr txBox="1">
            <a:spLocks noGrp="1"/>
          </p:cNvSpPr>
          <p:nvPr>
            <p:ph type="body" idx="1"/>
          </p:nvPr>
        </p:nvSpPr>
        <p:spPr>
          <a:xfrm>
            <a:off x="242647" y="24936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1_Icon sets layout">
  <p:cSld name="1_Icon sets layout">
    <p:spTree>
      <p:nvGrpSpPr>
        <p:cNvPr id="1" name="Shape 131"/>
        <p:cNvGrpSpPr/>
        <p:nvPr/>
      </p:nvGrpSpPr>
      <p:grpSpPr>
        <a:xfrm>
          <a:off x="0" y="0"/>
          <a:ext cx="0" cy="0"/>
          <a:chOff x="0" y="0"/>
          <a:chExt cx="0" cy="0"/>
        </a:xfrm>
      </p:grpSpPr>
      <p:sp>
        <p:nvSpPr>
          <p:cNvPr id="132" name="Google Shape;132;p34"/>
          <p:cNvSpPr txBox="1">
            <a:spLocks noGrp="1"/>
          </p:cNvSpPr>
          <p:nvPr>
            <p:ph type="body" idx="1"/>
          </p:nvPr>
        </p:nvSpPr>
        <p:spPr>
          <a:xfrm>
            <a:off x="242647" y="92609"/>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33" name="Google Shape;133;p34"/>
          <p:cNvSpPr/>
          <p:nvPr/>
        </p:nvSpPr>
        <p:spPr>
          <a:xfrm>
            <a:off x="265508" y="848693"/>
            <a:ext cx="2670600" cy="4052100"/>
          </a:xfrm>
          <a:prstGeom prst="roundRect">
            <a:avLst>
              <a:gd name="adj" fmla="val 3968"/>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34" name="Google Shape;134;p34"/>
          <p:cNvSpPr/>
          <p:nvPr/>
        </p:nvSpPr>
        <p:spPr>
          <a:xfrm>
            <a:off x="398950" y="1010625"/>
            <a:ext cx="115500" cy="3761400"/>
          </a:xfrm>
          <a:prstGeom prst="roundRect">
            <a:avLst>
              <a:gd name="adj" fmla="val 50000"/>
            </a:avLst>
          </a:prstGeom>
          <a:solidFill>
            <a:schemeClr val="lt1">
              <a:alpha val="40780"/>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35" name="Google Shape;135;p34"/>
          <p:cNvSpPr/>
          <p:nvPr/>
        </p:nvSpPr>
        <p:spPr>
          <a:xfrm rot="5400000">
            <a:off x="2292807" y="957527"/>
            <a:ext cx="514500" cy="513900"/>
          </a:xfrm>
          <a:prstGeom prst="halfFrame">
            <a:avLst>
              <a:gd name="adj1" fmla="val 23728"/>
              <a:gd name="adj2" fmla="val 24642"/>
            </a:avLst>
          </a:prstGeom>
          <a:solidFill>
            <a:schemeClr val="lt1">
              <a:alpha val="22750"/>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000">
              <a:solidFill>
                <a:srgbClr val="262626"/>
              </a:solidFill>
              <a:latin typeface="Arial"/>
              <a:ea typeface="Arial"/>
              <a:cs typeface="Arial"/>
              <a:sym typeface="Arial"/>
            </a:endParaRPr>
          </a:p>
        </p:txBody>
      </p:sp>
      <p:sp>
        <p:nvSpPr>
          <p:cNvPr id="136" name="Google Shape;136;p34"/>
          <p:cNvSpPr txBox="1"/>
          <p:nvPr/>
        </p:nvSpPr>
        <p:spPr>
          <a:xfrm>
            <a:off x="533778" y="1227911"/>
            <a:ext cx="1674300" cy="4080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r>
              <a:rPr lang="en" sz="1100" b="1">
                <a:solidFill>
                  <a:schemeClr val="lt1"/>
                </a:solidFill>
                <a:latin typeface="Arial"/>
                <a:ea typeface="Arial"/>
                <a:cs typeface="Arial"/>
                <a:sym typeface="Arial"/>
              </a:rPr>
              <a:t>You can Resize without losing quality</a:t>
            </a:r>
            <a:endParaRPr sz="1100" b="1">
              <a:solidFill>
                <a:schemeClr val="lt1"/>
              </a:solidFill>
              <a:latin typeface="Arial"/>
              <a:ea typeface="Arial"/>
              <a:cs typeface="Arial"/>
              <a:sym typeface="Arial"/>
            </a:endParaRPr>
          </a:p>
        </p:txBody>
      </p:sp>
      <p:sp>
        <p:nvSpPr>
          <p:cNvPr id="137" name="Google Shape;137;p34"/>
          <p:cNvSpPr txBox="1"/>
          <p:nvPr/>
        </p:nvSpPr>
        <p:spPr>
          <a:xfrm>
            <a:off x="533778" y="1595597"/>
            <a:ext cx="1674300" cy="5772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r>
              <a:rPr lang="en" sz="1100" b="1">
                <a:solidFill>
                  <a:schemeClr val="lt1"/>
                </a:solidFill>
                <a:latin typeface="Arial"/>
                <a:ea typeface="Arial"/>
                <a:cs typeface="Arial"/>
                <a:sym typeface="Arial"/>
              </a:rPr>
              <a:t>You can Change Fill Color &amp;</a:t>
            </a:r>
            <a:endParaRPr sz="1100"/>
          </a:p>
          <a:p>
            <a:pPr marL="0" marR="0" lvl="0" indent="0" algn="l" rtl="0">
              <a:spcBef>
                <a:spcPts val="0"/>
              </a:spcBef>
              <a:spcAft>
                <a:spcPts val="0"/>
              </a:spcAft>
              <a:buNone/>
            </a:pPr>
            <a:r>
              <a:rPr lang="en" sz="1100" b="1">
                <a:solidFill>
                  <a:schemeClr val="lt1"/>
                </a:solidFill>
                <a:latin typeface="Arial"/>
                <a:ea typeface="Arial"/>
                <a:cs typeface="Arial"/>
                <a:sym typeface="Arial"/>
              </a:rPr>
              <a:t>Line Color</a:t>
            </a:r>
            <a:endParaRPr sz="1100" b="1">
              <a:solidFill>
                <a:schemeClr val="lt1"/>
              </a:solidFill>
              <a:latin typeface="Arial"/>
              <a:ea typeface="Arial"/>
              <a:cs typeface="Arial"/>
              <a:sym typeface="Arial"/>
            </a:endParaRPr>
          </a:p>
        </p:txBody>
      </p:sp>
      <p:sp>
        <p:nvSpPr>
          <p:cNvPr id="138" name="Google Shape;138;p34"/>
          <p:cNvSpPr txBox="1"/>
          <p:nvPr/>
        </p:nvSpPr>
        <p:spPr>
          <a:xfrm>
            <a:off x="540922" y="4356329"/>
            <a:ext cx="1674000" cy="2385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r>
              <a:rPr lang="en" sz="1100">
                <a:solidFill>
                  <a:schemeClr val="lt1"/>
                </a:solidFill>
                <a:latin typeface="Arial"/>
                <a:ea typeface="Arial"/>
                <a:cs typeface="Arial"/>
                <a:sym typeface="Arial"/>
              </a:rPr>
              <a:t>www.allppt.com</a:t>
            </a:r>
            <a:endParaRPr sz="1100">
              <a:solidFill>
                <a:schemeClr val="lt1"/>
              </a:solidFill>
              <a:latin typeface="Arial"/>
              <a:ea typeface="Arial"/>
              <a:cs typeface="Arial"/>
              <a:sym typeface="Arial"/>
            </a:endParaRPr>
          </a:p>
        </p:txBody>
      </p:sp>
      <p:sp>
        <p:nvSpPr>
          <p:cNvPr id="139" name="Google Shape;139;p34"/>
          <p:cNvSpPr txBox="1"/>
          <p:nvPr/>
        </p:nvSpPr>
        <p:spPr>
          <a:xfrm>
            <a:off x="540922" y="3337743"/>
            <a:ext cx="2038200" cy="10389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r>
              <a:rPr lang="en" sz="2100" b="1">
                <a:solidFill>
                  <a:schemeClr val="lt1"/>
                </a:solidFill>
                <a:latin typeface="Arial"/>
                <a:ea typeface="Arial"/>
                <a:cs typeface="Arial"/>
                <a:sym typeface="Arial"/>
              </a:rPr>
              <a:t>FREE </a:t>
            </a:r>
            <a:endParaRPr sz="1100"/>
          </a:p>
          <a:p>
            <a:pPr marL="0" marR="0" lvl="0" indent="0" algn="l" rtl="0">
              <a:spcBef>
                <a:spcPts val="0"/>
              </a:spcBef>
              <a:spcAft>
                <a:spcPts val="0"/>
              </a:spcAft>
              <a:buNone/>
            </a:pPr>
            <a:r>
              <a:rPr lang="en" sz="2100" b="1">
                <a:solidFill>
                  <a:schemeClr val="lt1"/>
                </a:solidFill>
                <a:latin typeface="Arial"/>
                <a:ea typeface="Arial"/>
                <a:cs typeface="Arial"/>
                <a:sym typeface="Arial"/>
              </a:rPr>
              <a:t>PPT TEMPLATES</a:t>
            </a:r>
            <a:endParaRPr sz="110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theme" Target="../theme/theme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4.jpg"/><Relationship Id="rId5" Type="http://schemas.openxmlformats.org/officeDocument/2006/relationships/image" Target="../media/image13.png"/><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3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
        <p:nvSpPr>
          <p:cNvPr id="145" name="Google Shape;145;p3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pic>
        <p:nvPicPr>
          <p:cNvPr id="146" name="Google Shape;146;p35"/>
          <p:cNvPicPr preferRelativeResize="0"/>
          <p:nvPr/>
        </p:nvPicPr>
        <p:blipFill rotWithShape="1">
          <a:blip r:embed="rId3">
            <a:alphaModFix/>
          </a:blip>
          <a:srcRect t="3626" b="3626"/>
          <a:stretch/>
        </p:blipFill>
        <p:spPr>
          <a:xfrm>
            <a:off x="0" y="-46475"/>
            <a:ext cx="9144001" cy="5302149"/>
          </a:xfrm>
          <a:prstGeom prst="rect">
            <a:avLst/>
          </a:prstGeom>
          <a:noFill/>
          <a:ln>
            <a:noFill/>
          </a:ln>
        </p:spPr>
      </p:pic>
      <p:sp>
        <p:nvSpPr>
          <p:cNvPr id="147" name="Google Shape;147;p35"/>
          <p:cNvSpPr/>
          <p:nvPr/>
        </p:nvSpPr>
        <p:spPr>
          <a:xfrm>
            <a:off x="92425" y="1477700"/>
            <a:ext cx="4230300" cy="3623400"/>
          </a:xfrm>
          <a:prstGeom prst="roundRect">
            <a:avLst>
              <a:gd name="adj" fmla="val 6461"/>
            </a:avLst>
          </a:prstGeom>
          <a:solidFill>
            <a:srgbClr val="0C0C0C">
              <a:alpha val="29800"/>
            </a:srgbClr>
          </a:solidFill>
          <a:ln w="76200" cap="flat" cmpd="sng">
            <a:solidFill>
              <a:srgbClr val="FFFFFF">
                <a:alpha val="40000"/>
              </a:srgbClr>
            </a:solidFill>
            <a:prstDash val="solid"/>
            <a:miter lim="800000"/>
            <a:headEnd type="none" w="sm" len="sm"/>
            <a:tailEnd type="none" w="sm" len="sm"/>
          </a:ln>
          <a:effectLst>
            <a:outerShdw blurRad="57150" dist="19050" dir="5400000" algn="bl" rotWithShape="0">
              <a:srgbClr val="000000">
                <a:alpha val="50000"/>
              </a:srgbClr>
            </a:outerShdw>
          </a:effectLst>
        </p:spPr>
        <p:txBody>
          <a:bodyPr spcFirstLastPara="1" wrap="square" lIns="91425" tIns="45700" rIns="91425" bIns="45700" anchor="ctr" anchorCtr="0">
            <a:noAutofit/>
          </a:bodyPr>
          <a:lstStyle/>
          <a:p>
            <a:pPr marL="0" lvl="0" indent="0" algn="l" rtl="0">
              <a:spcBef>
                <a:spcPts val="0"/>
              </a:spcBef>
              <a:spcAft>
                <a:spcPts val="0"/>
              </a:spcAft>
              <a:buNone/>
            </a:pPr>
            <a:r>
              <a:rPr lang="en" sz="2000">
                <a:solidFill>
                  <a:srgbClr val="D9EAD3"/>
                </a:solidFill>
                <a:latin typeface="Bebas Neue"/>
                <a:ea typeface="Bebas Neue"/>
                <a:cs typeface="Bebas Neue"/>
                <a:sym typeface="Bebas Neue"/>
              </a:rPr>
              <a:t>                      </a:t>
            </a:r>
            <a:endParaRPr sz="2000">
              <a:solidFill>
                <a:srgbClr val="D9EAD3"/>
              </a:solidFill>
              <a:latin typeface="Bebas Neue"/>
              <a:ea typeface="Bebas Neue"/>
              <a:cs typeface="Bebas Neue"/>
              <a:sym typeface="Bebas Neue"/>
            </a:endParaRPr>
          </a:p>
          <a:p>
            <a:pPr marL="0" lvl="0" indent="0" algn="l" rtl="0">
              <a:spcBef>
                <a:spcPts val="0"/>
              </a:spcBef>
              <a:spcAft>
                <a:spcPts val="0"/>
              </a:spcAft>
              <a:buNone/>
            </a:pPr>
            <a:endParaRPr sz="2000">
              <a:solidFill>
                <a:srgbClr val="D9EAD3"/>
              </a:solidFill>
              <a:latin typeface="Bebas Neue"/>
              <a:ea typeface="Bebas Neue"/>
              <a:cs typeface="Bebas Neue"/>
              <a:sym typeface="Bebas Neue"/>
            </a:endParaRPr>
          </a:p>
          <a:p>
            <a:pPr marL="0" lvl="0" indent="0" algn="l" rtl="0">
              <a:spcBef>
                <a:spcPts val="0"/>
              </a:spcBef>
              <a:spcAft>
                <a:spcPts val="0"/>
              </a:spcAft>
              <a:buNone/>
            </a:pPr>
            <a:endParaRPr sz="2000">
              <a:solidFill>
                <a:srgbClr val="D9EAD3"/>
              </a:solidFill>
              <a:latin typeface="Bebas Neue"/>
              <a:ea typeface="Bebas Neue"/>
              <a:cs typeface="Bebas Neue"/>
              <a:sym typeface="Bebas Neue"/>
            </a:endParaRPr>
          </a:p>
          <a:p>
            <a:pPr marL="0" lvl="0" indent="0" algn="l" rtl="0">
              <a:spcBef>
                <a:spcPts val="0"/>
              </a:spcBef>
              <a:spcAft>
                <a:spcPts val="0"/>
              </a:spcAft>
              <a:buNone/>
            </a:pPr>
            <a:endParaRPr sz="2000">
              <a:solidFill>
                <a:srgbClr val="D9EAD3"/>
              </a:solidFill>
              <a:latin typeface="Bebas Neue"/>
              <a:ea typeface="Bebas Neue"/>
              <a:cs typeface="Bebas Neue"/>
              <a:sym typeface="Bebas Neue"/>
            </a:endParaRPr>
          </a:p>
          <a:p>
            <a:pPr marL="0" lvl="0" indent="0" algn="l" rtl="0">
              <a:spcBef>
                <a:spcPts val="0"/>
              </a:spcBef>
              <a:spcAft>
                <a:spcPts val="0"/>
              </a:spcAft>
              <a:buNone/>
            </a:pPr>
            <a:r>
              <a:rPr lang="en" sz="2000">
                <a:solidFill>
                  <a:srgbClr val="D9EAD3"/>
                </a:solidFill>
                <a:latin typeface="Bebas Neue"/>
                <a:ea typeface="Bebas Neue"/>
                <a:cs typeface="Bebas Neue"/>
                <a:sym typeface="Bebas Neue"/>
              </a:rPr>
              <a:t>                       </a:t>
            </a:r>
            <a:endParaRPr sz="2000">
              <a:solidFill>
                <a:srgbClr val="D9EAD3"/>
              </a:solidFill>
              <a:latin typeface="Bebas Neue"/>
              <a:ea typeface="Bebas Neue"/>
              <a:cs typeface="Bebas Neue"/>
              <a:sym typeface="Bebas Neue"/>
            </a:endParaRPr>
          </a:p>
          <a:p>
            <a:pPr marL="0" lvl="0" indent="0" algn="l" rtl="0">
              <a:spcBef>
                <a:spcPts val="0"/>
              </a:spcBef>
              <a:spcAft>
                <a:spcPts val="0"/>
              </a:spcAft>
              <a:buNone/>
            </a:pPr>
            <a:r>
              <a:rPr lang="en" sz="2000">
                <a:solidFill>
                  <a:srgbClr val="D9EAD3"/>
                </a:solidFill>
                <a:latin typeface="Bebas Neue"/>
                <a:ea typeface="Bebas Neue"/>
                <a:cs typeface="Bebas Neue"/>
                <a:sym typeface="Bebas Neue"/>
              </a:rPr>
              <a:t>                       </a:t>
            </a:r>
            <a:endParaRPr sz="2000">
              <a:solidFill>
                <a:srgbClr val="D9EAD3"/>
              </a:solidFill>
              <a:latin typeface="Bebas Neue"/>
              <a:ea typeface="Bebas Neue"/>
              <a:cs typeface="Bebas Neue"/>
              <a:sym typeface="Bebas Neue"/>
            </a:endParaRPr>
          </a:p>
          <a:p>
            <a:pPr marL="0" lvl="0" indent="0" algn="l" rtl="0">
              <a:spcBef>
                <a:spcPts val="0"/>
              </a:spcBef>
              <a:spcAft>
                <a:spcPts val="0"/>
              </a:spcAft>
              <a:buNone/>
            </a:pPr>
            <a:r>
              <a:rPr lang="en" sz="2000">
                <a:solidFill>
                  <a:srgbClr val="D9EAD3"/>
                </a:solidFill>
                <a:latin typeface="Bebas Neue"/>
                <a:ea typeface="Bebas Neue"/>
                <a:cs typeface="Bebas Neue"/>
                <a:sym typeface="Bebas Neue"/>
              </a:rPr>
              <a:t>                     Sheikh Mohammed Wali Ullah</a:t>
            </a:r>
            <a:endParaRPr sz="2000">
              <a:solidFill>
                <a:srgbClr val="D9EAD3"/>
              </a:solidFill>
            </a:endParaRPr>
          </a:p>
          <a:p>
            <a:pPr marL="0" lvl="0" indent="0" algn="l" rtl="0">
              <a:spcBef>
                <a:spcPts val="0"/>
              </a:spcBef>
              <a:spcAft>
                <a:spcPts val="0"/>
              </a:spcAft>
              <a:buNone/>
            </a:pPr>
            <a:r>
              <a:rPr lang="en" sz="2000">
                <a:solidFill>
                  <a:srgbClr val="D9EAD3"/>
                </a:solidFill>
                <a:latin typeface="Bebas Neue"/>
                <a:ea typeface="Bebas Neue"/>
                <a:cs typeface="Bebas Neue"/>
                <a:sym typeface="Bebas Neue"/>
              </a:rPr>
              <a:t>                     2021186042</a:t>
            </a:r>
            <a:endParaRPr sz="2000">
              <a:solidFill>
                <a:srgbClr val="D9EAD3"/>
              </a:solidFill>
            </a:endParaRPr>
          </a:p>
          <a:p>
            <a:pPr marL="0" lvl="0" indent="0" algn="l" rtl="0">
              <a:spcBef>
                <a:spcPts val="0"/>
              </a:spcBef>
              <a:spcAft>
                <a:spcPts val="0"/>
              </a:spcAft>
              <a:buNone/>
            </a:pPr>
            <a:endParaRPr sz="2000">
              <a:solidFill>
                <a:srgbClr val="D9EAD3"/>
              </a:solidFill>
              <a:latin typeface="Bebas Neue"/>
              <a:ea typeface="Bebas Neue"/>
              <a:cs typeface="Bebas Neue"/>
              <a:sym typeface="Bebas Neue"/>
            </a:endParaRPr>
          </a:p>
          <a:p>
            <a:pPr marL="0" lvl="0" indent="0" algn="l" rtl="0">
              <a:spcBef>
                <a:spcPts val="0"/>
              </a:spcBef>
              <a:spcAft>
                <a:spcPts val="0"/>
              </a:spcAft>
              <a:buClr>
                <a:schemeClr val="dk1"/>
              </a:buClr>
              <a:buFont typeface="Arial"/>
              <a:buNone/>
            </a:pPr>
            <a:endParaRPr sz="1800">
              <a:solidFill>
                <a:srgbClr val="FFFFFF"/>
              </a:solidFill>
              <a:latin typeface="Calibri"/>
              <a:ea typeface="Calibri"/>
              <a:cs typeface="Calibri"/>
              <a:sym typeface="Calibri"/>
            </a:endParaRPr>
          </a:p>
        </p:txBody>
      </p:sp>
      <p:pic>
        <p:nvPicPr>
          <p:cNvPr id="148" name="Google Shape;148;p35"/>
          <p:cNvPicPr preferRelativeResize="0"/>
          <p:nvPr/>
        </p:nvPicPr>
        <p:blipFill rotWithShape="1">
          <a:blip r:embed="rId4">
            <a:alphaModFix/>
          </a:blip>
          <a:srcRect t="9393" b="13795"/>
          <a:stretch/>
        </p:blipFill>
        <p:spPr>
          <a:xfrm>
            <a:off x="209625" y="1998813"/>
            <a:ext cx="706800" cy="734100"/>
          </a:xfrm>
          <a:prstGeom prst="ellipse">
            <a:avLst/>
          </a:prstGeom>
          <a:noFill/>
          <a:ln>
            <a:noFill/>
          </a:ln>
          <a:effectLst>
            <a:outerShdw blurRad="381000" dist="292100" dir="5400000" sx="-80000" sy="-18000" rotWithShape="0">
              <a:srgbClr val="000000">
                <a:alpha val="21960"/>
              </a:srgbClr>
            </a:outerShdw>
          </a:effectLst>
        </p:spPr>
      </p:pic>
      <p:pic>
        <p:nvPicPr>
          <p:cNvPr id="149" name="Google Shape;149;p35"/>
          <p:cNvPicPr preferRelativeResize="0"/>
          <p:nvPr/>
        </p:nvPicPr>
        <p:blipFill>
          <a:blip r:embed="rId5">
            <a:alphaModFix/>
          </a:blip>
          <a:stretch>
            <a:fillRect/>
          </a:stretch>
        </p:blipFill>
        <p:spPr>
          <a:xfrm>
            <a:off x="209625" y="3569075"/>
            <a:ext cx="706799" cy="706799"/>
          </a:xfrm>
          <a:prstGeom prst="rect">
            <a:avLst/>
          </a:prstGeom>
          <a:noFill/>
          <a:ln>
            <a:noFill/>
          </a:ln>
        </p:spPr>
      </p:pic>
      <p:grpSp>
        <p:nvGrpSpPr>
          <p:cNvPr id="150" name="Google Shape;150;p35"/>
          <p:cNvGrpSpPr/>
          <p:nvPr/>
        </p:nvGrpSpPr>
        <p:grpSpPr>
          <a:xfrm>
            <a:off x="209625" y="4294772"/>
            <a:ext cx="3342416" cy="734103"/>
            <a:chOff x="6856740" y="4544591"/>
            <a:chExt cx="3479508" cy="615600"/>
          </a:xfrm>
        </p:grpSpPr>
        <p:sp>
          <p:nvSpPr>
            <p:cNvPr id="151" name="Google Shape;151;p35"/>
            <p:cNvSpPr/>
            <p:nvPr/>
          </p:nvSpPr>
          <p:spPr>
            <a:xfrm>
              <a:off x="7536048" y="4544591"/>
              <a:ext cx="2800200" cy="615600"/>
            </a:xfrm>
            <a:prstGeom prst="rect">
              <a:avLst/>
            </a:prstGeom>
            <a:noFill/>
            <a:ln>
              <a:noFill/>
            </a:ln>
            <a:effectLst>
              <a:outerShdw blurRad="57150" dist="47625" algn="bl" rotWithShape="0">
                <a:schemeClr val="accent2">
                  <a:alpha val="50000"/>
                </a:schemeClr>
              </a:outerShdw>
            </a:effectLst>
          </p:spPr>
          <p:txBody>
            <a:bodyPr spcFirstLastPara="1" wrap="square" lIns="91425" tIns="45700" rIns="91425" bIns="45700" anchor="t" anchorCtr="0">
              <a:noAutofit/>
            </a:bodyPr>
            <a:lstStyle/>
            <a:p>
              <a:pPr marL="0" marR="0" lvl="0" indent="0" algn="l" rtl="0">
                <a:spcBef>
                  <a:spcPts val="0"/>
                </a:spcBef>
                <a:spcAft>
                  <a:spcPts val="0"/>
                </a:spcAft>
                <a:buNone/>
              </a:pPr>
              <a:r>
                <a:rPr lang="en" sz="2000">
                  <a:solidFill>
                    <a:srgbClr val="FCE5CD"/>
                  </a:solidFill>
                  <a:latin typeface="Bebas Neue"/>
                  <a:ea typeface="Bebas Neue"/>
                  <a:cs typeface="Bebas Neue"/>
                  <a:sym typeface="Bebas Neue"/>
                </a:rPr>
                <a:t>    </a:t>
              </a:r>
              <a:r>
                <a:rPr lang="en" sz="2000">
                  <a:solidFill>
                    <a:srgbClr val="D9EAD3"/>
                  </a:solidFill>
                  <a:latin typeface="Bebas Neue"/>
                  <a:ea typeface="Bebas Neue"/>
                  <a:cs typeface="Bebas Neue"/>
                  <a:sym typeface="Bebas Neue"/>
                </a:rPr>
                <a:t>Zobaer Ahammod Zamil</a:t>
              </a:r>
              <a:endParaRPr sz="2000">
                <a:solidFill>
                  <a:srgbClr val="D9EAD3"/>
                </a:solidFill>
              </a:endParaRPr>
            </a:p>
            <a:p>
              <a:pPr marL="0" marR="0" lvl="0" indent="0" algn="l" rtl="0">
                <a:spcBef>
                  <a:spcPts val="0"/>
                </a:spcBef>
                <a:spcAft>
                  <a:spcPts val="0"/>
                </a:spcAft>
                <a:buNone/>
              </a:pPr>
              <a:r>
                <a:rPr lang="en" sz="2000">
                  <a:solidFill>
                    <a:srgbClr val="D9EAD3"/>
                  </a:solidFill>
                  <a:latin typeface="Bebas Neue"/>
                  <a:ea typeface="Bebas Neue"/>
                  <a:cs typeface="Bebas Neue"/>
                  <a:sym typeface="Bebas Neue"/>
                </a:rPr>
                <a:t>    2021796042</a:t>
              </a:r>
              <a:endParaRPr sz="2000">
                <a:solidFill>
                  <a:srgbClr val="D9EAD3"/>
                </a:solidFill>
              </a:endParaRPr>
            </a:p>
          </p:txBody>
        </p:sp>
        <p:pic>
          <p:nvPicPr>
            <p:cNvPr id="152" name="Google Shape;152;p35"/>
            <p:cNvPicPr preferRelativeResize="0"/>
            <p:nvPr/>
          </p:nvPicPr>
          <p:blipFill rotWithShape="1">
            <a:blip r:embed="rId6">
              <a:alphaModFix/>
            </a:blip>
            <a:srcRect l="9239" t="749" r="6151" b="38334"/>
            <a:stretch/>
          </p:blipFill>
          <p:spPr>
            <a:xfrm>
              <a:off x="6856740" y="4553105"/>
              <a:ext cx="749400" cy="592800"/>
            </a:xfrm>
            <a:prstGeom prst="ellipse">
              <a:avLst/>
            </a:prstGeom>
            <a:noFill/>
            <a:ln>
              <a:noFill/>
            </a:ln>
            <a:effectLst>
              <a:outerShdw blurRad="381000" dist="292100" dir="5400000" sx="-80000" sy="-18000" rotWithShape="0">
                <a:srgbClr val="000000">
                  <a:alpha val="21960"/>
                </a:srgbClr>
              </a:outerShdw>
            </a:effectLst>
          </p:spPr>
        </p:pic>
      </p:grpSp>
      <p:sp>
        <p:nvSpPr>
          <p:cNvPr id="153" name="Google Shape;153;p35"/>
          <p:cNvSpPr/>
          <p:nvPr/>
        </p:nvSpPr>
        <p:spPr>
          <a:xfrm>
            <a:off x="1024825" y="2049425"/>
            <a:ext cx="2470200" cy="734100"/>
          </a:xfrm>
          <a:prstGeom prst="rect">
            <a:avLst/>
          </a:prstGeom>
          <a:noFill/>
          <a:ln>
            <a:noFill/>
          </a:ln>
          <a:effectLst>
            <a:outerShdw blurRad="57150" dist="38100" dir="5400000" algn="bl" rotWithShape="0">
              <a:srgbClr val="000000">
                <a:alpha val="50000"/>
              </a:srgbClr>
            </a:outerShdw>
          </a:effectLst>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 sz="2000">
                <a:solidFill>
                  <a:srgbClr val="D9EAD3"/>
                </a:solidFill>
                <a:latin typeface="Bebas Neue"/>
                <a:ea typeface="Bebas Neue"/>
                <a:cs typeface="Bebas Neue"/>
                <a:sym typeface="Bebas Neue"/>
              </a:rPr>
              <a:t>Md Saiyem Raiyan </a:t>
            </a:r>
            <a:endParaRPr sz="2000">
              <a:solidFill>
                <a:srgbClr val="D9EAD3"/>
              </a:solidFill>
            </a:endParaRPr>
          </a:p>
          <a:p>
            <a:pPr marL="0" lvl="0" indent="0" algn="l" rtl="0">
              <a:spcBef>
                <a:spcPts val="0"/>
              </a:spcBef>
              <a:spcAft>
                <a:spcPts val="0"/>
              </a:spcAft>
              <a:buClr>
                <a:schemeClr val="dk1"/>
              </a:buClr>
              <a:buSzPts val="1100"/>
              <a:buFont typeface="Arial"/>
              <a:buNone/>
            </a:pPr>
            <a:r>
              <a:rPr lang="en" sz="2000">
                <a:solidFill>
                  <a:srgbClr val="D9EAD3"/>
                </a:solidFill>
                <a:latin typeface="Bebas Neue"/>
                <a:ea typeface="Bebas Neue"/>
                <a:cs typeface="Bebas Neue"/>
                <a:sym typeface="Bebas Neue"/>
              </a:rPr>
              <a:t>2012468042</a:t>
            </a:r>
            <a:endParaRPr sz="2000">
              <a:solidFill>
                <a:srgbClr val="FFF2CC"/>
              </a:solidFill>
            </a:endParaRPr>
          </a:p>
        </p:txBody>
      </p:sp>
      <p:pic>
        <p:nvPicPr>
          <p:cNvPr id="154" name="Google Shape;154;p35"/>
          <p:cNvPicPr preferRelativeResize="0"/>
          <p:nvPr/>
        </p:nvPicPr>
        <p:blipFill rotWithShape="1">
          <a:blip r:embed="rId7">
            <a:alphaModFix/>
          </a:blip>
          <a:srcRect t="11768" b="11761"/>
          <a:stretch/>
        </p:blipFill>
        <p:spPr>
          <a:xfrm>
            <a:off x="203025" y="2783950"/>
            <a:ext cx="720000" cy="734100"/>
          </a:xfrm>
          <a:prstGeom prst="ellipse">
            <a:avLst/>
          </a:prstGeom>
          <a:noFill/>
          <a:ln>
            <a:noFill/>
          </a:ln>
          <a:effectLst>
            <a:outerShdw blurRad="381000" dist="292100" dir="5400000" sx="-80000" sy="-18000" rotWithShape="0">
              <a:srgbClr val="000000">
                <a:alpha val="21960"/>
              </a:srgbClr>
            </a:outerShdw>
          </a:effectLst>
        </p:spPr>
      </p:pic>
      <p:sp>
        <p:nvSpPr>
          <p:cNvPr id="155" name="Google Shape;155;p35"/>
          <p:cNvSpPr txBox="1"/>
          <p:nvPr/>
        </p:nvSpPr>
        <p:spPr>
          <a:xfrm>
            <a:off x="1024875" y="1460025"/>
            <a:ext cx="2470200" cy="538800"/>
          </a:xfrm>
          <a:prstGeom prst="rect">
            <a:avLst/>
          </a:prstGeom>
          <a:noFill/>
          <a:ln>
            <a:noFill/>
          </a:ln>
          <a:effectLst>
            <a:outerShdw blurRad="57150" dist="28575"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 sz="2300" b="1" u="sng">
                <a:solidFill>
                  <a:srgbClr val="FBE4A8"/>
                </a:solidFill>
                <a:latin typeface="Pacifico"/>
                <a:ea typeface="Pacifico"/>
                <a:cs typeface="Pacifico"/>
                <a:sym typeface="Pacifico"/>
              </a:rPr>
              <a:t>Group Members</a:t>
            </a:r>
            <a:endParaRPr b="1" u="sng">
              <a:solidFill>
                <a:srgbClr val="FBE4A8"/>
              </a:solidFill>
            </a:endParaRPr>
          </a:p>
        </p:txBody>
      </p:sp>
      <p:sp>
        <p:nvSpPr>
          <p:cNvPr id="156" name="Google Shape;156;p35"/>
          <p:cNvSpPr/>
          <p:nvPr/>
        </p:nvSpPr>
        <p:spPr>
          <a:xfrm>
            <a:off x="1024875" y="2834125"/>
            <a:ext cx="2527200" cy="734100"/>
          </a:xfrm>
          <a:prstGeom prst="rect">
            <a:avLst/>
          </a:prstGeom>
          <a:noFill/>
          <a:ln>
            <a:noFill/>
          </a:ln>
          <a:effectLst>
            <a:outerShdw blurRad="57150" dist="28575" dir="5400000" algn="bl" rotWithShape="0">
              <a:srgbClr val="000000">
                <a:alpha val="50000"/>
              </a:srgbClr>
            </a:outerShdw>
          </a:effectLst>
        </p:spPr>
        <p:txBody>
          <a:bodyPr spcFirstLastPara="1" wrap="square" lIns="91425" tIns="45700" rIns="91425" bIns="45700" anchor="t" anchorCtr="0">
            <a:noAutofit/>
          </a:bodyPr>
          <a:lstStyle/>
          <a:p>
            <a:pPr marL="0" lvl="0" indent="0" algn="l" rtl="0">
              <a:spcBef>
                <a:spcPts val="0"/>
              </a:spcBef>
              <a:spcAft>
                <a:spcPts val="0"/>
              </a:spcAft>
              <a:buSzPts val="1100"/>
              <a:buNone/>
            </a:pPr>
            <a:r>
              <a:rPr lang="en" sz="2000">
                <a:solidFill>
                  <a:srgbClr val="D9EAD3"/>
                </a:solidFill>
                <a:latin typeface="Bebas Neue"/>
                <a:ea typeface="Bebas Neue"/>
                <a:cs typeface="Bebas Neue"/>
                <a:sym typeface="Bebas Neue"/>
              </a:rPr>
              <a:t>Samia Sultana</a:t>
            </a:r>
            <a:endParaRPr sz="2000">
              <a:solidFill>
                <a:srgbClr val="D9EAD3"/>
              </a:solidFill>
              <a:latin typeface="Bebas Neue"/>
              <a:ea typeface="Bebas Neue"/>
              <a:cs typeface="Bebas Neue"/>
              <a:sym typeface="Bebas Neue"/>
            </a:endParaRPr>
          </a:p>
          <a:p>
            <a:pPr marL="0" lvl="0" indent="0" algn="l" rtl="0">
              <a:spcBef>
                <a:spcPts val="0"/>
              </a:spcBef>
              <a:spcAft>
                <a:spcPts val="0"/>
              </a:spcAft>
              <a:buSzPts val="1100"/>
              <a:buNone/>
            </a:pPr>
            <a:r>
              <a:rPr lang="en" sz="2000">
                <a:solidFill>
                  <a:srgbClr val="D9EAD3"/>
                </a:solidFill>
                <a:latin typeface="Bebas Neue"/>
                <a:ea typeface="Bebas Neue"/>
                <a:cs typeface="Bebas Neue"/>
                <a:sym typeface="Bebas Neue"/>
              </a:rPr>
              <a:t>2014048042</a:t>
            </a:r>
            <a:endParaRPr sz="2000">
              <a:solidFill>
                <a:srgbClr val="FFF2CC"/>
              </a:solidFill>
            </a:endParaRPr>
          </a:p>
        </p:txBody>
      </p:sp>
      <p:sp>
        <p:nvSpPr>
          <p:cNvPr id="157" name="Google Shape;157;p35"/>
          <p:cNvSpPr txBox="1"/>
          <p:nvPr/>
        </p:nvSpPr>
        <p:spPr>
          <a:xfrm>
            <a:off x="150875" y="107450"/>
            <a:ext cx="8681400" cy="903000"/>
          </a:xfrm>
          <a:prstGeom prst="rect">
            <a:avLst/>
          </a:prstGeom>
          <a:noFill/>
          <a:ln>
            <a:noFill/>
          </a:ln>
          <a:effectLst>
            <a:outerShdw blurRad="57150" dist="47625" dir="5760000" algn="bl" rotWithShape="0">
              <a:srgbClr val="000000"/>
            </a:outerShdw>
          </a:effectLst>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100" b="1">
                <a:solidFill>
                  <a:srgbClr val="FFF2CC"/>
                </a:solidFill>
                <a:latin typeface="Economica"/>
                <a:ea typeface="Economica"/>
                <a:cs typeface="Economica"/>
                <a:sym typeface="Economica"/>
              </a:rPr>
              <a:t>Senior Design</a:t>
            </a:r>
            <a:endParaRPr sz="2100" b="1">
              <a:solidFill>
                <a:srgbClr val="FFF2CC"/>
              </a:solidFill>
              <a:latin typeface="Economica"/>
              <a:ea typeface="Economica"/>
              <a:cs typeface="Economica"/>
              <a:sym typeface="Economica"/>
            </a:endParaRPr>
          </a:p>
          <a:p>
            <a:pPr marL="0" lvl="0" indent="0" algn="l" rtl="0">
              <a:spcBef>
                <a:spcPts val="0"/>
              </a:spcBef>
              <a:spcAft>
                <a:spcPts val="0"/>
              </a:spcAft>
              <a:buClr>
                <a:schemeClr val="dk1"/>
              </a:buClr>
              <a:buSzPts val="1100"/>
              <a:buFont typeface="Arial"/>
              <a:buNone/>
            </a:pPr>
            <a:r>
              <a:rPr lang="en" sz="2300" b="1">
                <a:solidFill>
                  <a:srgbClr val="D9EAD3"/>
                </a:solidFill>
                <a:latin typeface="Merriweather"/>
                <a:ea typeface="Merriweather"/>
                <a:cs typeface="Merriweather"/>
                <a:sym typeface="Merriweather"/>
              </a:rPr>
              <a:t>Autonote: Transformative meeting summarization and highlighting points based on NLP</a:t>
            </a:r>
            <a:r>
              <a:rPr lang="en" sz="2300" b="1">
                <a:solidFill>
                  <a:srgbClr val="EAD1DC"/>
                </a:solidFill>
                <a:latin typeface="Merriweather"/>
                <a:ea typeface="Merriweather"/>
                <a:cs typeface="Merriweather"/>
                <a:sym typeface="Merriweather"/>
              </a:rPr>
              <a:t> </a:t>
            </a:r>
            <a:endParaRPr sz="2300" b="1">
              <a:solidFill>
                <a:srgbClr val="EAD1DC"/>
              </a:solidFill>
            </a:endParaRPr>
          </a:p>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6"/>
          <p:cNvSpPr txBox="1">
            <a:spLocks noGrp="1"/>
          </p:cNvSpPr>
          <p:nvPr>
            <p:ph type="body" idx="1"/>
          </p:nvPr>
        </p:nvSpPr>
        <p:spPr>
          <a:xfrm>
            <a:off x="2591976" y="174000"/>
            <a:ext cx="5788800" cy="4074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3F3F3F"/>
              </a:buClr>
              <a:buSzPts val="4100"/>
              <a:buNone/>
            </a:pPr>
            <a:r>
              <a:rPr lang="en"/>
              <a:t>Problem Statement</a:t>
            </a:r>
            <a:endParaRPr/>
          </a:p>
        </p:txBody>
      </p:sp>
      <p:pic>
        <p:nvPicPr>
          <p:cNvPr id="163" name="Google Shape;163;p36"/>
          <p:cNvPicPr preferRelativeResize="0"/>
          <p:nvPr/>
        </p:nvPicPr>
        <p:blipFill rotWithShape="1">
          <a:blip r:embed="rId3">
            <a:alphaModFix/>
          </a:blip>
          <a:srcRect/>
          <a:stretch/>
        </p:blipFill>
        <p:spPr>
          <a:xfrm>
            <a:off x="531770" y="581391"/>
            <a:ext cx="2207062" cy="4425081"/>
          </a:xfrm>
          <a:prstGeom prst="rect">
            <a:avLst/>
          </a:prstGeom>
          <a:noFill/>
          <a:ln>
            <a:noFill/>
          </a:ln>
        </p:spPr>
      </p:pic>
      <p:sp>
        <p:nvSpPr>
          <p:cNvPr id="164" name="Google Shape;164;p36"/>
          <p:cNvSpPr/>
          <p:nvPr/>
        </p:nvSpPr>
        <p:spPr>
          <a:xfrm rot="1480894">
            <a:off x="651811" y="600547"/>
            <a:ext cx="1535289" cy="1577811"/>
          </a:xfrm>
          <a:custGeom>
            <a:avLst/>
            <a:gdLst/>
            <a:ahLst/>
            <a:cxnLst/>
            <a:rect l="l" t="t" r="r" b="b"/>
            <a:pathLst>
              <a:path w="2051513" h="2108333" extrusionOk="0">
                <a:moveTo>
                  <a:pt x="1508531" y="1805825"/>
                </a:moveTo>
                <a:lnTo>
                  <a:pt x="1512432" y="1821594"/>
                </a:lnTo>
                <a:lnTo>
                  <a:pt x="1507036" y="1829508"/>
                </a:lnTo>
                <a:lnTo>
                  <a:pt x="1645093" y="2042515"/>
                </a:lnTo>
                <a:lnTo>
                  <a:pt x="1677260" y="1749621"/>
                </a:lnTo>
                <a:lnTo>
                  <a:pt x="1667960" y="1742428"/>
                </a:lnTo>
                <a:close/>
                <a:moveTo>
                  <a:pt x="1509897" y="1600944"/>
                </a:moveTo>
                <a:lnTo>
                  <a:pt x="1373748" y="1683661"/>
                </a:lnTo>
                <a:lnTo>
                  <a:pt x="1376904" y="1695932"/>
                </a:lnTo>
                <a:lnTo>
                  <a:pt x="1473144" y="1786296"/>
                </a:lnTo>
                <a:lnTo>
                  <a:pt x="1511673" y="1603104"/>
                </a:lnTo>
                <a:lnTo>
                  <a:pt x="1510114" y="1601898"/>
                </a:lnTo>
                <a:close/>
                <a:moveTo>
                  <a:pt x="1082318" y="1742464"/>
                </a:moveTo>
                <a:lnTo>
                  <a:pt x="1082504" y="1743183"/>
                </a:lnTo>
                <a:cubicBezTo>
                  <a:pt x="1081487" y="1750406"/>
                  <a:pt x="1077417" y="1757502"/>
                  <a:pt x="1069393" y="1762703"/>
                </a:cubicBezTo>
                <a:lnTo>
                  <a:pt x="1069142" y="1762745"/>
                </a:lnTo>
                <a:lnTo>
                  <a:pt x="1083244" y="1898223"/>
                </a:lnTo>
                <a:lnTo>
                  <a:pt x="1085865" y="1897800"/>
                </a:lnTo>
                <a:lnTo>
                  <a:pt x="1086987" y="1898643"/>
                </a:lnTo>
                <a:lnTo>
                  <a:pt x="1307072" y="1706297"/>
                </a:lnTo>
                <a:close/>
                <a:moveTo>
                  <a:pt x="1593851" y="1505677"/>
                </a:moveTo>
                <a:lnTo>
                  <a:pt x="1551105" y="1566298"/>
                </a:lnTo>
                <a:lnTo>
                  <a:pt x="1557559" y="1571148"/>
                </a:lnTo>
                <a:cubicBezTo>
                  <a:pt x="1565699" y="1583707"/>
                  <a:pt x="1565014" y="1600994"/>
                  <a:pt x="1549664" y="1610942"/>
                </a:cubicBezTo>
                <a:lnTo>
                  <a:pt x="1531069" y="1614048"/>
                </a:lnTo>
                <a:lnTo>
                  <a:pt x="1492051" y="1789421"/>
                </a:lnTo>
                <a:lnTo>
                  <a:pt x="1494436" y="1791213"/>
                </a:lnTo>
                <a:lnTo>
                  <a:pt x="1663150" y="1724038"/>
                </a:lnTo>
                <a:lnTo>
                  <a:pt x="1662510" y="1721226"/>
                </a:lnTo>
                <a:lnTo>
                  <a:pt x="1672918" y="1705365"/>
                </a:lnTo>
                <a:close/>
                <a:moveTo>
                  <a:pt x="1038061" y="1760014"/>
                </a:moveTo>
                <a:lnTo>
                  <a:pt x="792565" y="1962575"/>
                </a:lnTo>
                <a:lnTo>
                  <a:pt x="1054626" y="1914548"/>
                </a:lnTo>
                <a:lnTo>
                  <a:pt x="1063216" y="1901456"/>
                </a:lnTo>
                <a:lnTo>
                  <a:pt x="1065446" y="1901096"/>
                </a:lnTo>
                <a:lnTo>
                  <a:pt x="1051354" y="1765716"/>
                </a:lnTo>
                <a:lnTo>
                  <a:pt x="1046484" y="1766529"/>
                </a:lnTo>
                <a:close/>
                <a:moveTo>
                  <a:pt x="808152" y="1690879"/>
                </a:moveTo>
                <a:lnTo>
                  <a:pt x="604298" y="1855396"/>
                </a:lnTo>
                <a:lnTo>
                  <a:pt x="606737" y="1866115"/>
                </a:lnTo>
                <a:lnTo>
                  <a:pt x="740322" y="1960967"/>
                </a:lnTo>
                <a:lnTo>
                  <a:pt x="746167" y="1960024"/>
                </a:lnTo>
                <a:close/>
                <a:moveTo>
                  <a:pt x="1413040" y="1411948"/>
                </a:moveTo>
                <a:lnTo>
                  <a:pt x="1525943" y="1560822"/>
                </a:lnTo>
                <a:lnTo>
                  <a:pt x="1528330" y="1560436"/>
                </a:lnTo>
                <a:lnTo>
                  <a:pt x="1576228" y="1496116"/>
                </a:lnTo>
                <a:lnTo>
                  <a:pt x="1572406" y="1493160"/>
                </a:lnTo>
                <a:lnTo>
                  <a:pt x="1570207" y="1483498"/>
                </a:lnTo>
                <a:close/>
                <a:moveTo>
                  <a:pt x="832233" y="1678485"/>
                </a:moveTo>
                <a:lnTo>
                  <a:pt x="830844" y="1680514"/>
                </a:lnTo>
                <a:lnTo>
                  <a:pt x="830802" y="1680521"/>
                </a:lnTo>
                <a:lnTo>
                  <a:pt x="767078" y="1956664"/>
                </a:lnTo>
                <a:lnTo>
                  <a:pt x="1027255" y="1742280"/>
                </a:lnTo>
                <a:lnTo>
                  <a:pt x="1025982" y="1736691"/>
                </a:lnTo>
                <a:close/>
                <a:moveTo>
                  <a:pt x="1383426" y="1413143"/>
                </a:moveTo>
                <a:lnTo>
                  <a:pt x="1364930" y="1664971"/>
                </a:lnTo>
                <a:lnTo>
                  <a:pt x="1505537" y="1581108"/>
                </a:lnTo>
                <a:lnTo>
                  <a:pt x="1510675" y="1573278"/>
                </a:lnTo>
                <a:lnTo>
                  <a:pt x="1388491" y="1412297"/>
                </a:lnTo>
                <a:close/>
                <a:moveTo>
                  <a:pt x="1361540" y="1416237"/>
                </a:moveTo>
                <a:lnTo>
                  <a:pt x="1078108" y="1721264"/>
                </a:lnTo>
                <a:lnTo>
                  <a:pt x="1324731" y="1681577"/>
                </a:lnTo>
                <a:lnTo>
                  <a:pt x="1332819" y="1669252"/>
                </a:lnTo>
                <a:lnTo>
                  <a:pt x="1343090" y="1667438"/>
                </a:lnTo>
                <a:close/>
                <a:moveTo>
                  <a:pt x="498283" y="1610188"/>
                </a:moveTo>
                <a:lnTo>
                  <a:pt x="435503" y="1864342"/>
                </a:lnTo>
                <a:lnTo>
                  <a:pt x="445489" y="1871846"/>
                </a:lnTo>
                <a:lnTo>
                  <a:pt x="553735" y="1853468"/>
                </a:lnTo>
                <a:lnTo>
                  <a:pt x="562938" y="1839445"/>
                </a:lnTo>
                <a:lnTo>
                  <a:pt x="540881" y="1759341"/>
                </a:lnTo>
                <a:close/>
                <a:moveTo>
                  <a:pt x="478690" y="1600021"/>
                </a:moveTo>
                <a:lnTo>
                  <a:pt x="273681" y="1789995"/>
                </a:lnTo>
                <a:lnTo>
                  <a:pt x="405981" y="1867522"/>
                </a:lnTo>
                <a:lnTo>
                  <a:pt x="408042" y="1864382"/>
                </a:lnTo>
                <a:lnTo>
                  <a:pt x="414984" y="1863261"/>
                </a:lnTo>
                <a:close/>
                <a:moveTo>
                  <a:pt x="512445" y="1583117"/>
                </a:moveTo>
                <a:lnTo>
                  <a:pt x="512157" y="1583527"/>
                </a:lnTo>
                <a:lnTo>
                  <a:pt x="537488" y="1673776"/>
                </a:lnTo>
                <a:lnTo>
                  <a:pt x="584046" y="1835679"/>
                </a:lnTo>
                <a:lnTo>
                  <a:pt x="586025" y="1835349"/>
                </a:lnTo>
                <a:lnTo>
                  <a:pt x="591525" y="1839603"/>
                </a:lnTo>
                <a:lnTo>
                  <a:pt x="799742" y="1671408"/>
                </a:lnTo>
                <a:lnTo>
                  <a:pt x="797217" y="1669450"/>
                </a:lnTo>
                <a:lnTo>
                  <a:pt x="796698" y="1667323"/>
                </a:lnTo>
                <a:close/>
                <a:moveTo>
                  <a:pt x="787709" y="1321650"/>
                </a:moveTo>
                <a:lnTo>
                  <a:pt x="824400" y="1642849"/>
                </a:lnTo>
                <a:lnTo>
                  <a:pt x="830707" y="1647743"/>
                </a:lnTo>
                <a:lnTo>
                  <a:pt x="831529" y="1651112"/>
                </a:lnTo>
                <a:lnTo>
                  <a:pt x="835793" y="1654518"/>
                </a:lnTo>
                <a:lnTo>
                  <a:pt x="836593" y="1658147"/>
                </a:lnTo>
                <a:lnTo>
                  <a:pt x="845858" y="1660875"/>
                </a:lnTo>
                <a:lnTo>
                  <a:pt x="845139" y="1661434"/>
                </a:lnTo>
                <a:lnTo>
                  <a:pt x="1034535" y="1718745"/>
                </a:lnTo>
                <a:lnTo>
                  <a:pt x="1035991" y="1716527"/>
                </a:lnTo>
                <a:lnTo>
                  <a:pt x="796195" y="1320151"/>
                </a:lnTo>
                <a:close/>
                <a:moveTo>
                  <a:pt x="807937" y="1306865"/>
                </a:moveTo>
                <a:lnTo>
                  <a:pt x="1052420" y="1711493"/>
                </a:lnTo>
                <a:lnTo>
                  <a:pt x="1060387" y="1710207"/>
                </a:lnTo>
                <a:lnTo>
                  <a:pt x="1060833" y="1710542"/>
                </a:lnTo>
                <a:lnTo>
                  <a:pt x="1353448" y="1395631"/>
                </a:lnTo>
                <a:lnTo>
                  <a:pt x="1352668" y="1392204"/>
                </a:lnTo>
                <a:close/>
                <a:moveTo>
                  <a:pt x="968617" y="1187426"/>
                </a:moveTo>
                <a:lnTo>
                  <a:pt x="808777" y="1287306"/>
                </a:lnTo>
                <a:lnTo>
                  <a:pt x="809480" y="1290205"/>
                </a:lnTo>
                <a:lnTo>
                  <a:pt x="1325739" y="1371263"/>
                </a:lnTo>
                <a:lnTo>
                  <a:pt x="1002674" y="1189395"/>
                </a:lnTo>
                <a:lnTo>
                  <a:pt x="1001403" y="1191239"/>
                </a:lnTo>
                <a:cubicBezTo>
                  <a:pt x="993379" y="1196439"/>
                  <a:pt x="985414" y="1197143"/>
                  <a:pt x="978493" y="1195065"/>
                </a:cubicBezTo>
                <a:close/>
                <a:moveTo>
                  <a:pt x="1365678" y="948164"/>
                </a:moveTo>
                <a:lnTo>
                  <a:pt x="1360733" y="955612"/>
                </a:lnTo>
                <a:lnTo>
                  <a:pt x="1357429" y="956164"/>
                </a:lnTo>
                <a:lnTo>
                  <a:pt x="1385445" y="1347667"/>
                </a:lnTo>
                <a:lnTo>
                  <a:pt x="1567565" y="1023942"/>
                </a:lnTo>
                <a:lnTo>
                  <a:pt x="1564607" y="1010948"/>
                </a:lnTo>
                <a:close/>
                <a:moveTo>
                  <a:pt x="1388178" y="936390"/>
                </a:moveTo>
                <a:lnTo>
                  <a:pt x="1571744" y="994325"/>
                </a:lnTo>
                <a:lnTo>
                  <a:pt x="1576223" y="987500"/>
                </a:lnTo>
                <a:lnTo>
                  <a:pt x="1587178" y="985731"/>
                </a:lnTo>
                <a:lnTo>
                  <a:pt x="1590331" y="981183"/>
                </a:lnTo>
                <a:lnTo>
                  <a:pt x="1592130" y="980882"/>
                </a:lnTo>
                <a:lnTo>
                  <a:pt x="1754415" y="844133"/>
                </a:lnTo>
                <a:close/>
                <a:moveTo>
                  <a:pt x="1333425" y="956036"/>
                </a:moveTo>
                <a:lnTo>
                  <a:pt x="1011676" y="1160516"/>
                </a:lnTo>
                <a:lnTo>
                  <a:pt x="1014493" y="1171260"/>
                </a:lnTo>
                <a:lnTo>
                  <a:pt x="1360494" y="1366041"/>
                </a:lnTo>
                <a:lnTo>
                  <a:pt x="1362848" y="1362453"/>
                </a:lnTo>
                <a:lnTo>
                  <a:pt x="1366265" y="1361901"/>
                </a:lnTo>
                <a:lnTo>
                  <a:pt x="1338093" y="959393"/>
                </a:lnTo>
                <a:lnTo>
                  <a:pt x="1337823" y="959438"/>
                </a:lnTo>
                <a:close/>
                <a:moveTo>
                  <a:pt x="187054" y="1476458"/>
                </a:moveTo>
                <a:lnTo>
                  <a:pt x="136686" y="1609304"/>
                </a:lnTo>
                <a:lnTo>
                  <a:pt x="139338" y="1620916"/>
                </a:lnTo>
                <a:lnTo>
                  <a:pt x="237381" y="1750345"/>
                </a:lnTo>
                <a:close/>
                <a:moveTo>
                  <a:pt x="204850" y="1457073"/>
                </a:moveTo>
                <a:lnTo>
                  <a:pt x="203517" y="1459104"/>
                </a:lnTo>
                <a:lnTo>
                  <a:pt x="261628" y="1773007"/>
                </a:lnTo>
                <a:lnTo>
                  <a:pt x="478509" y="1572119"/>
                </a:lnTo>
                <a:lnTo>
                  <a:pt x="478422" y="1571684"/>
                </a:lnTo>
                <a:lnTo>
                  <a:pt x="478518" y="1571542"/>
                </a:lnTo>
                <a:close/>
                <a:moveTo>
                  <a:pt x="456824" y="1335625"/>
                </a:moveTo>
                <a:lnTo>
                  <a:pt x="455833" y="1337094"/>
                </a:lnTo>
                <a:lnTo>
                  <a:pt x="505962" y="1560779"/>
                </a:lnTo>
                <a:lnTo>
                  <a:pt x="783527" y="1642519"/>
                </a:lnTo>
                <a:close/>
                <a:moveTo>
                  <a:pt x="467102" y="1318088"/>
                </a:moveTo>
                <a:lnTo>
                  <a:pt x="467499" y="1319792"/>
                </a:lnTo>
                <a:lnTo>
                  <a:pt x="466488" y="1321292"/>
                </a:lnTo>
                <a:lnTo>
                  <a:pt x="802041" y="1637437"/>
                </a:lnTo>
                <a:lnTo>
                  <a:pt x="765226" y="1315151"/>
                </a:lnTo>
                <a:lnTo>
                  <a:pt x="759526" y="1310598"/>
                </a:lnTo>
                <a:lnTo>
                  <a:pt x="757593" y="1302106"/>
                </a:lnTo>
                <a:close/>
                <a:moveTo>
                  <a:pt x="419905" y="1333311"/>
                </a:moveTo>
                <a:lnTo>
                  <a:pt x="214326" y="1438252"/>
                </a:lnTo>
                <a:lnTo>
                  <a:pt x="483712" y="1552211"/>
                </a:lnTo>
                <a:lnTo>
                  <a:pt x="436547" y="1341750"/>
                </a:lnTo>
                <a:lnTo>
                  <a:pt x="431833" y="1342537"/>
                </a:lnTo>
                <a:lnTo>
                  <a:pt x="429128" y="1340445"/>
                </a:lnTo>
                <a:lnTo>
                  <a:pt x="429121" y="1340455"/>
                </a:lnTo>
                <a:lnTo>
                  <a:pt x="429121" y="1340440"/>
                </a:lnTo>
                <a:close/>
                <a:moveTo>
                  <a:pt x="55304" y="1461329"/>
                </a:moveTo>
                <a:lnTo>
                  <a:pt x="54141" y="1463101"/>
                </a:lnTo>
                <a:lnTo>
                  <a:pt x="121624" y="1591471"/>
                </a:lnTo>
                <a:lnTo>
                  <a:pt x="169603" y="1464367"/>
                </a:lnTo>
                <a:lnTo>
                  <a:pt x="159637" y="1456659"/>
                </a:lnTo>
                <a:lnTo>
                  <a:pt x="158638" y="1452268"/>
                </a:lnTo>
                <a:close/>
                <a:moveTo>
                  <a:pt x="1452599" y="672985"/>
                </a:moveTo>
                <a:lnTo>
                  <a:pt x="1364748" y="912901"/>
                </a:lnTo>
                <a:lnTo>
                  <a:pt x="1368628" y="915817"/>
                </a:lnTo>
                <a:lnTo>
                  <a:pt x="1369810" y="920698"/>
                </a:lnTo>
                <a:lnTo>
                  <a:pt x="1766457" y="820674"/>
                </a:lnTo>
                <a:lnTo>
                  <a:pt x="1463357" y="671189"/>
                </a:lnTo>
                <a:close/>
                <a:moveTo>
                  <a:pt x="1810237" y="473415"/>
                </a:moveTo>
                <a:lnTo>
                  <a:pt x="1810237" y="800426"/>
                </a:lnTo>
                <a:lnTo>
                  <a:pt x="1810650" y="800737"/>
                </a:lnTo>
                <a:lnTo>
                  <a:pt x="1934908" y="720200"/>
                </a:lnTo>
                <a:lnTo>
                  <a:pt x="1933164" y="712536"/>
                </a:lnTo>
                <a:lnTo>
                  <a:pt x="1942216" y="698742"/>
                </a:lnTo>
                <a:close/>
                <a:moveTo>
                  <a:pt x="1822838" y="461113"/>
                </a:moveTo>
                <a:lnTo>
                  <a:pt x="1957288" y="691429"/>
                </a:lnTo>
                <a:lnTo>
                  <a:pt x="1959058" y="691134"/>
                </a:lnTo>
                <a:lnTo>
                  <a:pt x="2005440" y="535592"/>
                </a:lnTo>
                <a:lnTo>
                  <a:pt x="1998597" y="530299"/>
                </a:lnTo>
                <a:lnTo>
                  <a:pt x="1998147" y="528321"/>
                </a:lnTo>
                <a:close/>
                <a:moveTo>
                  <a:pt x="769218" y="935735"/>
                </a:moveTo>
                <a:lnTo>
                  <a:pt x="797395" y="1271191"/>
                </a:lnTo>
                <a:lnTo>
                  <a:pt x="959137" y="1170259"/>
                </a:lnTo>
                <a:lnTo>
                  <a:pt x="957620" y="1163596"/>
                </a:lnTo>
                <a:close/>
                <a:moveTo>
                  <a:pt x="47202" y="1262789"/>
                </a:moveTo>
                <a:lnTo>
                  <a:pt x="46978" y="1433774"/>
                </a:lnTo>
                <a:lnTo>
                  <a:pt x="52410" y="1437976"/>
                </a:lnTo>
                <a:lnTo>
                  <a:pt x="53242" y="1441630"/>
                </a:lnTo>
                <a:lnTo>
                  <a:pt x="157419" y="1432276"/>
                </a:lnTo>
                <a:lnTo>
                  <a:pt x="164571" y="1421375"/>
                </a:lnTo>
                <a:close/>
                <a:moveTo>
                  <a:pt x="1778483" y="462710"/>
                </a:moveTo>
                <a:lnTo>
                  <a:pt x="1481861" y="650998"/>
                </a:lnTo>
                <a:lnTo>
                  <a:pt x="1481877" y="651056"/>
                </a:lnTo>
                <a:lnTo>
                  <a:pt x="1478008" y="656666"/>
                </a:lnTo>
                <a:lnTo>
                  <a:pt x="1780778" y="805937"/>
                </a:lnTo>
                <a:lnTo>
                  <a:pt x="1783842" y="801267"/>
                </a:lnTo>
                <a:lnTo>
                  <a:pt x="1792237" y="799912"/>
                </a:lnTo>
                <a:lnTo>
                  <a:pt x="1792237" y="471750"/>
                </a:lnTo>
                <a:lnTo>
                  <a:pt x="1790537" y="472034"/>
                </a:lnTo>
                <a:close/>
                <a:moveTo>
                  <a:pt x="744703" y="936737"/>
                </a:moveTo>
                <a:lnTo>
                  <a:pt x="461978" y="1298421"/>
                </a:lnTo>
                <a:lnTo>
                  <a:pt x="462638" y="1298917"/>
                </a:lnTo>
                <a:lnTo>
                  <a:pt x="463398" y="1302178"/>
                </a:lnTo>
                <a:lnTo>
                  <a:pt x="757640" y="1285708"/>
                </a:lnTo>
                <a:lnTo>
                  <a:pt x="767420" y="1270803"/>
                </a:lnTo>
                <a:lnTo>
                  <a:pt x="775559" y="1269444"/>
                </a:lnTo>
                <a:lnTo>
                  <a:pt x="748977" y="936023"/>
                </a:lnTo>
                <a:close/>
                <a:moveTo>
                  <a:pt x="1054742" y="787180"/>
                </a:moveTo>
                <a:lnTo>
                  <a:pt x="991754" y="1138512"/>
                </a:lnTo>
                <a:lnTo>
                  <a:pt x="992864" y="1138316"/>
                </a:lnTo>
                <a:lnTo>
                  <a:pt x="1000219" y="1144192"/>
                </a:lnTo>
                <a:lnTo>
                  <a:pt x="1319984" y="941297"/>
                </a:lnTo>
                <a:lnTo>
                  <a:pt x="1317602" y="930832"/>
                </a:lnTo>
                <a:lnTo>
                  <a:pt x="1062107" y="785065"/>
                </a:lnTo>
                <a:close/>
                <a:moveTo>
                  <a:pt x="266953" y="1145181"/>
                </a:moveTo>
                <a:lnTo>
                  <a:pt x="264399" y="1148984"/>
                </a:lnTo>
                <a:lnTo>
                  <a:pt x="258315" y="1150000"/>
                </a:lnTo>
                <a:lnTo>
                  <a:pt x="219771" y="1342030"/>
                </a:lnTo>
                <a:lnTo>
                  <a:pt x="204388" y="1420782"/>
                </a:lnTo>
                <a:lnTo>
                  <a:pt x="411738" y="1314484"/>
                </a:lnTo>
                <a:lnTo>
                  <a:pt x="410502" y="1309052"/>
                </a:lnTo>
                <a:lnTo>
                  <a:pt x="415905" y="1300818"/>
                </a:lnTo>
                <a:close/>
                <a:moveTo>
                  <a:pt x="776972" y="900305"/>
                </a:moveTo>
                <a:lnTo>
                  <a:pt x="780167" y="914026"/>
                </a:lnTo>
                <a:lnTo>
                  <a:pt x="778320" y="916764"/>
                </a:lnTo>
                <a:lnTo>
                  <a:pt x="968049" y="1144988"/>
                </a:lnTo>
                <a:lnTo>
                  <a:pt x="969748" y="1142399"/>
                </a:lnTo>
                <a:lnTo>
                  <a:pt x="973262" y="1141779"/>
                </a:lnTo>
                <a:lnTo>
                  <a:pt x="1037772" y="785143"/>
                </a:lnTo>
                <a:lnTo>
                  <a:pt x="1033796" y="782068"/>
                </a:lnTo>
                <a:close/>
                <a:moveTo>
                  <a:pt x="1075487" y="756881"/>
                </a:moveTo>
                <a:lnTo>
                  <a:pt x="1077578" y="764857"/>
                </a:lnTo>
                <a:lnTo>
                  <a:pt x="1074562" y="769231"/>
                </a:lnTo>
                <a:lnTo>
                  <a:pt x="1326326" y="910965"/>
                </a:lnTo>
                <a:lnTo>
                  <a:pt x="1329078" y="906772"/>
                </a:lnTo>
                <a:lnTo>
                  <a:pt x="1346899" y="903895"/>
                </a:lnTo>
                <a:lnTo>
                  <a:pt x="1428494" y="678420"/>
                </a:lnTo>
                <a:lnTo>
                  <a:pt x="1432576" y="665346"/>
                </a:lnTo>
                <a:close/>
                <a:moveTo>
                  <a:pt x="227952" y="1142339"/>
                </a:moveTo>
                <a:lnTo>
                  <a:pt x="62770" y="1228591"/>
                </a:lnTo>
                <a:lnTo>
                  <a:pt x="64534" y="1236167"/>
                </a:lnTo>
                <a:lnTo>
                  <a:pt x="58827" y="1244631"/>
                </a:lnTo>
                <a:lnTo>
                  <a:pt x="184537" y="1414119"/>
                </a:lnTo>
                <a:lnTo>
                  <a:pt x="184957" y="1414051"/>
                </a:lnTo>
                <a:lnTo>
                  <a:pt x="209921" y="1288214"/>
                </a:lnTo>
                <a:lnTo>
                  <a:pt x="237014" y="1149348"/>
                </a:lnTo>
                <a:close/>
                <a:moveTo>
                  <a:pt x="1983136" y="255904"/>
                </a:moveTo>
                <a:lnTo>
                  <a:pt x="1816869" y="424840"/>
                </a:lnTo>
                <a:lnTo>
                  <a:pt x="1821342" y="428414"/>
                </a:lnTo>
                <a:lnTo>
                  <a:pt x="1825753" y="445237"/>
                </a:lnTo>
                <a:lnTo>
                  <a:pt x="1994021" y="509508"/>
                </a:lnTo>
                <a:lnTo>
                  <a:pt x="2006492" y="490503"/>
                </a:lnTo>
                <a:lnTo>
                  <a:pt x="2008537" y="490173"/>
                </a:lnTo>
                <a:lnTo>
                  <a:pt x="1984324" y="256822"/>
                </a:lnTo>
                <a:close/>
                <a:moveTo>
                  <a:pt x="449164" y="899130"/>
                </a:moveTo>
                <a:lnTo>
                  <a:pt x="273290" y="1113059"/>
                </a:lnTo>
                <a:lnTo>
                  <a:pt x="277367" y="1128915"/>
                </a:lnTo>
                <a:lnTo>
                  <a:pt x="431535" y="1287296"/>
                </a:lnTo>
                <a:close/>
                <a:moveTo>
                  <a:pt x="489015" y="879979"/>
                </a:moveTo>
                <a:lnTo>
                  <a:pt x="478364" y="895774"/>
                </a:lnTo>
                <a:lnTo>
                  <a:pt x="469844" y="897197"/>
                </a:lnTo>
                <a:lnTo>
                  <a:pt x="451332" y="1281473"/>
                </a:lnTo>
                <a:lnTo>
                  <a:pt x="728906" y="924708"/>
                </a:lnTo>
                <a:lnTo>
                  <a:pt x="727861" y="923900"/>
                </a:lnTo>
                <a:lnTo>
                  <a:pt x="724803" y="910462"/>
                </a:lnTo>
                <a:close/>
                <a:moveTo>
                  <a:pt x="60528" y="1050375"/>
                </a:moveTo>
                <a:lnTo>
                  <a:pt x="57128" y="1055438"/>
                </a:lnTo>
                <a:lnTo>
                  <a:pt x="51328" y="1056406"/>
                </a:lnTo>
                <a:lnTo>
                  <a:pt x="47838" y="1205837"/>
                </a:lnTo>
                <a:lnTo>
                  <a:pt x="53065" y="1210012"/>
                </a:lnTo>
                <a:lnTo>
                  <a:pt x="221085" y="1123395"/>
                </a:lnTo>
                <a:lnTo>
                  <a:pt x="220886" y="1122523"/>
                </a:lnTo>
                <a:close/>
                <a:moveTo>
                  <a:pt x="77903" y="1034507"/>
                </a:moveTo>
                <a:lnTo>
                  <a:pt x="230703" y="1103254"/>
                </a:lnTo>
                <a:lnTo>
                  <a:pt x="232744" y="1100144"/>
                </a:lnTo>
                <a:lnTo>
                  <a:pt x="247064" y="1097832"/>
                </a:lnTo>
                <a:lnTo>
                  <a:pt x="247072" y="1097792"/>
                </a:lnTo>
                <a:lnTo>
                  <a:pt x="247105" y="1097826"/>
                </a:lnTo>
                <a:lnTo>
                  <a:pt x="255392" y="1096488"/>
                </a:lnTo>
                <a:lnTo>
                  <a:pt x="259367" y="1099474"/>
                </a:lnTo>
                <a:lnTo>
                  <a:pt x="430436" y="891750"/>
                </a:lnTo>
                <a:close/>
                <a:moveTo>
                  <a:pt x="1832245" y="139237"/>
                </a:moveTo>
                <a:lnTo>
                  <a:pt x="1803857" y="412400"/>
                </a:lnTo>
                <a:lnTo>
                  <a:pt x="1971889" y="241670"/>
                </a:lnTo>
                <a:lnTo>
                  <a:pt x="1969243" y="230045"/>
                </a:lnTo>
                <a:lnTo>
                  <a:pt x="1839677" y="137729"/>
                </a:lnTo>
                <a:lnTo>
                  <a:pt x="1839472" y="138030"/>
                </a:lnTo>
                <a:close/>
                <a:moveTo>
                  <a:pt x="148564" y="871396"/>
                </a:moveTo>
                <a:lnTo>
                  <a:pt x="141707" y="881722"/>
                </a:lnTo>
                <a:lnTo>
                  <a:pt x="123632" y="884740"/>
                </a:lnTo>
                <a:lnTo>
                  <a:pt x="61271" y="1012823"/>
                </a:lnTo>
                <a:lnTo>
                  <a:pt x="65023" y="1015643"/>
                </a:lnTo>
                <a:lnTo>
                  <a:pt x="65204" y="1016346"/>
                </a:lnTo>
                <a:lnTo>
                  <a:pt x="401281" y="880253"/>
                </a:lnTo>
                <a:close/>
                <a:moveTo>
                  <a:pt x="1013749" y="471000"/>
                </a:moveTo>
                <a:lnTo>
                  <a:pt x="1011340" y="474629"/>
                </a:lnTo>
                <a:lnTo>
                  <a:pt x="1009066" y="475009"/>
                </a:lnTo>
                <a:lnTo>
                  <a:pt x="1055372" y="731260"/>
                </a:lnTo>
                <a:lnTo>
                  <a:pt x="1055759" y="731192"/>
                </a:lnTo>
                <a:lnTo>
                  <a:pt x="1067287" y="740401"/>
                </a:lnTo>
                <a:lnTo>
                  <a:pt x="1426123" y="648418"/>
                </a:lnTo>
                <a:lnTo>
                  <a:pt x="1425943" y="647629"/>
                </a:lnTo>
                <a:close/>
                <a:moveTo>
                  <a:pt x="1313376" y="278712"/>
                </a:moveTo>
                <a:lnTo>
                  <a:pt x="1022223" y="447169"/>
                </a:lnTo>
                <a:lnTo>
                  <a:pt x="1023778" y="453588"/>
                </a:lnTo>
                <a:lnTo>
                  <a:pt x="1432251" y="628623"/>
                </a:lnTo>
                <a:lnTo>
                  <a:pt x="1434395" y="625356"/>
                </a:lnTo>
                <a:lnTo>
                  <a:pt x="1333888" y="289073"/>
                </a:lnTo>
                <a:lnTo>
                  <a:pt x="1328035" y="290051"/>
                </a:lnTo>
                <a:close/>
                <a:moveTo>
                  <a:pt x="1620929" y="128123"/>
                </a:moveTo>
                <a:lnTo>
                  <a:pt x="1467003" y="622939"/>
                </a:lnTo>
                <a:lnTo>
                  <a:pt x="1476224" y="630305"/>
                </a:lnTo>
                <a:lnTo>
                  <a:pt x="1770306" y="443382"/>
                </a:lnTo>
                <a:lnTo>
                  <a:pt x="1769206" y="438549"/>
                </a:lnTo>
                <a:lnTo>
                  <a:pt x="1774443" y="430568"/>
                </a:lnTo>
                <a:close/>
                <a:moveTo>
                  <a:pt x="1645707" y="103968"/>
                </a:moveTo>
                <a:lnTo>
                  <a:pt x="1639033" y="114138"/>
                </a:lnTo>
                <a:lnTo>
                  <a:pt x="1785915" y="410911"/>
                </a:lnTo>
                <a:lnTo>
                  <a:pt x="1814076" y="139933"/>
                </a:lnTo>
                <a:lnTo>
                  <a:pt x="1799922" y="128986"/>
                </a:lnTo>
                <a:lnTo>
                  <a:pt x="1797996" y="120522"/>
                </a:lnTo>
                <a:close/>
                <a:moveTo>
                  <a:pt x="1602651" y="115940"/>
                </a:moveTo>
                <a:lnTo>
                  <a:pt x="1360875" y="255376"/>
                </a:lnTo>
                <a:lnTo>
                  <a:pt x="1363531" y="267044"/>
                </a:lnTo>
                <a:lnTo>
                  <a:pt x="1353128" y="282896"/>
                </a:lnTo>
                <a:lnTo>
                  <a:pt x="1450287" y="608623"/>
                </a:lnTo>
                <a:lnTo>
                  <a:pt x="1603835" y="116856"/>
                </a:lnTo>
                <a:close/>
                <a:moveTo>
                  <a:pt x="358448" y="655353"/>
                </a:moveTo>
                <a:lnTo>
                  <a:pt x="150322" y="844897"/>
                </a:lnTo>
                <a:lnTo>
                  <a:pt x="151996" y="851807"/>
                </a:lnTo>
                <a:lnTo>
                  <a:pt x="437662" y="860722"/>
                </a:lnTo>
                <a:lnTo>
                  <a:pt x="442416" y="853476"/>
                </a:lnTo>
                <a:lnTo>
                  <a:pt x="360974" y="655489"/>
                </a:lnTo>
                <a:lnTo>
                  <a:pt x="359073" y="655829"/>
                </a:lnTo>
                <a:close/>
                <a:moveTo>
                  <a:pt x="171017" y="725562"/>
                </a:moveTo>
                <a:lnTo>
                  <a:pt x="171082" y="725829"/>
                </a:lnTo>
                <a:cubicBezTo>
                  <a:pt x="170153" y="732995"/>
                  <a:pt x="166258" y="739978"/>
                  <a:pt x="158234" y="745179"/>
                </a:cubicBezTo>
                <a:lnTo>
                  <a:pt x="153150" y="746028"/>
                </a:lnTo>
                <a:lnTo>
                  <a:pt x="141307" y="825812"/>
                </a:lnTo>
                <a:lnTo>
                  <a:pt x="315606" y="666957"/>
                </a:lnTo>
                <a:close/>
                <a:moveTo>
                  <a:pt x="587838" y="514154"/>
                </a:moveTo>
                <a:lnTo>
                  <a:pt x="756606" y="880739"/>
                </a:lnTo>
                <a:lnTo>
                  <a:pt x="758404" y="880448"/>
                </a:lnTo>
                <a:lnTo>
                  <a:pt x="765491" y="885774"/>
                </a:lnTo>
                <a:lnTo>
                  <a:pt x="1022967" y="767238"/>
                </a:lnTo>
                <a:lnTo>
                  <a:pt x="1022308" y="764342"/>
                </a:lnTo>
                <a:close/>
                <a:moveTo>
                  <a:pt x="565559" y="513477"/>
                </a:moveTo>
                <a:lnTo>
                  <a:pt x="473214" y="846176"/>
                </a:lnTo>
                <a:lnTo>
                  <a:pt x="486259" y="855980"/>
                </a:lnTo>
                <a:lnTo>
                  <a:pt x="487910" y="863068"/>
                </a:lnTo>
                <a:lnTo>
                  <a:pt x="729098" y="894250"/>
                </a:lnTo>
                <a:lnTo>
                  <a:pt x="735756" y="884105"/>
                </a:lnTo>
                <a:lnTo>
                  <a:pt x="736158" y="884040"/>
                </a:lnTo>
                <a:close/>
                <a:moveTo>
                  <a:pt x="593620" y="491223"/>
                </a:moveTo>
                <a:lnTo>
                  <a:pt x="590195" y="496322"/>
                </a:lnTo>
                <a:lnTo>
                  <a:pt x="1025105" y="746764"/>
                </a:lnTo>
                <a:lnTo>
                  <a:pt x="1032644" y="735275"/>
                </a:lnTo>
                <a:lnTo>
                  <a:pt x="1035665" y="734741"/>
                </a:lnTo>
                <a:lnTo>
                  <a:pt x="988748" y="478402"/>
                </a:lnTo>
                <a:lnTo>
                  <a:pt x="988430" y="478455"/>
                </a:lnTo>
                <a:cubicBezTo>
                  <a:pt x="981509" y="476376"/>
                  <a:pt x="975634" y="471515"/>
                  <a:pt x="971790" y="465585"/>
                </a:cubicBezTo>
                <a:lnTo>
                  <a:pt x="970329" y="459162"/>
                </a:lnTo>
                <a:close/>
                <a:moveTo>
                  <a:pt x="543234" y="509109"/>
                </a:moveTo>
                <a:lnTo>
                  <a:pt x="382991" y="632765"/>
                </a:lnTo>
                <a:lnTo>
                  <a:pt x="384583" y="639295"/>
                </a:lnTo>
                <a:lnTo>
                  <a:pt x="378701" y="648152"/>
                </a:lnTo>
                <a:lnTo>
                  <a:pt x="457864" y="832949"/>
                </a:lnTo>
                <a:close/>
                <a:moveTo>
                  <a:pt x="208774" y="615810"/>
                </a:moveTo>
                <a:lnTo>
                  <a:pt x="199866" y="629022"/>
                </a:lnTo>
                <a:lnTo>
                  <a:pt x="191130" y="630481"/>
                </a:lnTo>
                <a:lnTo>
                  <a:pt x="164612" y="704172"/>
                </a:lnTo>
                <a:lnTo>
                  <a:pt x="166129" y="705384"/>
                </a:lnTo>
                <a:lnTo>
                  <a:pt x="166314" y="706148"/>
                </a:lnTo>
                <a:lnTo>
                  <a:pt x="326310" y="640771"/>
                </a:lnTo>
                <a:close/>
                <a:moveTo>
                  <a:pt x="1379685" y="39966"/>
                </a:moveTo>
                <a:lnTo>
                  <a:pt x="1370560" y="53553"/>
                </a:lnTo>
                <a:lnTo>
                  <a:pt x="1355339" y="56094"/>
                </a:lnTo>
                <a:lnTo>
                  <a:pt x="1345214" y="236190"/>
                </a:lnTo>
                <a:lnTo>
                  <a:pt x="1350815" y="240400"/>
                </a:lnTo>
                <a:lnTo>
                  <a:pt x="1593502" y="100438"/>
                </a:lnTo>
                <a:lnTo>
                  <a:pt x="1591938" y="93565"/>
                </a:lnTo>
                <a:close/>
                <a:moveTo>
                  <a:pt x="401015" y="475800"/>
                </a:moveTo>
                <a:lnTo>
                  <a:pt x="394760" y="484870"/>
                </a:lnTo>
                <a:lnTo>
                  <a:pt x="390649" y="485556"/>
                </a:lnTo>
                <a:lnTo>
                  <a:pt x="381030" y="608667"/>
                </a:lnTo>
                <a:lnTo>
                  <a:pt x="534509" y="490747"/>
                </a:lnTo>
                <a:close/>
                <a:moveTo>
                  <a:pt x="365531" y="483808"/>
                </a:moveTo>
                <a:lnTo>
                  <a:pt x="220160" y="596146"/>
                </a:lnTo>
                <a:lnTo>
                  <a:pt x="349175" y="623545"/>
                </a:lnTo>
                <a:lnTo>
                  <a:pt x="352947" y="618000"/>
                </a:lnTo>
                <a:lnTo>
                  <a:pt x="358710" y="617037"/>
                </a:lnTo>
                <a:lnTo>
                  <a:pt x="368915" y="486425"/>
                </a:lnTo>
                <a:close/>
                <a:moveTo>
                  <a:pt x="1050659" y="99996"/>
                </a:moveTo>
                <a:lnTo>
                  <a:pt x="1009862" y="427791"/>
                </a:lnTo>
                <a:lnTo>
                  <a:pt x="1012011" y="429406"/>
                </a:lnTo>
                <a:lnTo>
                  <a:pt x="1307335" y="259341"/>
                </a:lnTo>
                <a:lnTo>
                  <a:pt x="1306703" y="256565"/>
                </a:lnTo>
                <a:lnTo>
                  <a:pt x="1307649" y="255123"/>
                </a:lnTo>
                <a:close/>
                <a:moveTo>
                  <a:pt x="1068365" y="88027"/>
                </a:moveTo>
                <a:lnTo>
                  <a:pt x="1321009" y="237107"/>
                </a:lnTo>
                <a:lnTo>
                  <a:pt x="1328575" y="235886"/>
                </a:lnTo>
                <a:lnTo>
                  <a:pt x="1338988" y="50678"/>
                </a:lnTo>
                <a:lnTo>
                  <a:pt x="1331011" y="44508"/>
                </a:lnTo>
                <a:lnTo>
                  <a:pt x="1330237" y="41106"/>
                </a:lnTo>
                <a:close/>
                <a:moveTo>
                  <a:pt x="756447" y="226441"/>
                </a:moveTo>
                <a:lnTo>
                  <a:pt x="584099" y="465835"/>
                </a:lnTo>
                <a:lnTo>
                  <a:pt x="588358" y="469237"/>
                </a:lnTo>
                <a:lnTo>
                  <a:pt x="968162" y="439967"/>
                </a:lnTo>
                <a:close/>
                <a:moveTo>
                  <a:pt x="861216" y="163581"/>
                </a:moveTo>
                <a:lnTo>
                  <a:pt x="774193" y="216537"/>
                </a:lnTo>
                <a:lnTo>
                  <a:pt x="973736" y="416298"/>
                </a:lnTo>
                <a:lnTo>
                  <a:pt x="886295" y="173270"/>
                </a:lnTo>
                <a:lnTo>
                  <a:pt x="875690" y="175142"/>
                </a:lnTo>
                <a:close/>
                <a:moveTo>
                  <a:pt x="908842" y="139592"/>
                </a:moveTo>
                <a:lnTo>
                  <a:pt x="911915" y="151540"/>
                </a:lnTo>
                <a:lnTo>
                  <a:pt x="905089" y="161704"/>
                </a:lnTo>
                <a:lnTo>
                  <a:pt x="991435" y="401688"/>
                </a:lnTo>
                <a:lnTo>
                  <a:pt x="1031417" y="96922"/>
                </a:lnTo>
                <a:close/>
                <a:moveTo>
                  <a:pt x="526996" y="304948"/>
                </a:moveTo>
                <a:lnTo>
                  <a:pt x="403517" y="448363"/>
                </a:lnTo>
                <a:lnTo>
                  <a:pt x="405133" y="454526"/>
                </a:lnTo>
                <a:lnTo>
                  <a:pt x="543544" y="470023"/>
                </a:lnTo>
                <a:lnTo>
                  <a:pt x="549587" y="460813"/>
                </a:lnTo>
                <a:lnTo>
                  <a:pt x="550269" y="460693"/>
                </a:lnTo>
                <a:close/>
                <a:moveTo>
                  <a:pt x="557823" y="279498"/>
                </a:moveTo>
                <a:lnTo>
                  <a:pt x="558196" y="281099"/>
                </a:lnTo>
                <a:lnTo>
                  <a:pt x="547617" y="296790"/>
                </a:lnTo>
                <a:lnTo>
                  <a:pt x="570577" y="450438"/>
                </a:lnTo>
                <a:lnTo>
                  <a:pt x="727383" y="232653"/>
                </a:lnTo>
                <a:close/>
                <a:moveTo>
                  <a:pt x="513785" y="251178"/>
                </a:moveTo>
                <a:cubicBezTo>
                  <a:pt x="520763" y="246655"/>
                  <a:pt x="529549" y="244925"/>
                  <a:pt x="536900" y="247095"/>
                </a:cubicBezTo>
                <a:lnTo>
                  <a:pt x="548138" y="256072"/>
                </a:lnTo>
                <a:lnTo>
                  <a:pt x="751233" y="199528"/>
                </a:lnTo>
                <a:lnTo>
                  <a:pt x="753140" y="196879"/>
                </a:lnTo>
                <a:lnTo>
                  <a:pt x="754661" y="198153"/>
                </a:lnTo>
                <a:lnTo>
                  <a:pt x="858953" y="134711"/>
                </a:lnTo>
                <a:lnTo>
                  <a:pt x="867150" y="122220"/>
                </a:lnTo>
                <a:cubicBezTo>
                  <a:pt x="875174" y="117020"/>
                  <a:pt x="883139" y="116316"/>
                  <a:pt x="890060" y="118395"/>
                </a:cubicBezTo>
                <a:lnTo>
                  <a:pt x="890642" y="118844"/>
                </a:lnTo>
                <a:lnTo>
                  <a:pt x="1035058" y="69172"/>
                </a:lnTo>
                <a:lnTo>
                  <a:pt x="1035155" y="68430"/>
                </a:lnTo>
                <a:lnTo>
                  <a:pt x="1035913" y="68878"/>
                </a:lnTo>
                <a:lnTo>
                  <a:pt x="1037354" y="68382"/>
                </a:lnTo>
                <a:lnTo>
                  <a:pt x="1331928" y="15346"/>
                </a:lnTo>
                <a:lnTo>
                  <a:pt x="1338906" y="4713"/>
                </a:lnTo>
                <a:cubicBezTo>
                  <a:pt x="1354255" y="-5236"/>
                  <a:pt x="1370768" y="1896"/>
                  <a:pt x="1378456" y="13758"/>
                </a:cubicBezTo>
                <a:lnTo>
                  <a:pt x="1378605" y="14339"/>
                </a:lnTo>
                <a:lnTo>
                  <a:pt x="1607047" y="70331"/>
                </a:lnTo>
                <a:lnTo>
                  <a:pt x="1626372" y="67212"/>
                </a:lnTo>
                <a:lnTo>
                  <a:pt x="1638860" y="76596"/>
                </a:lnTo>
                <a:lnTo>
                  <a:pt x="1804037" y="94951"/>
                </a:lnTo>
                <a:lnTo>
                  <a:pt x="1807817" y="89190"/>
                </a:lnTo>
                <a:cubicBezTo>
                  <a:pt x="1823167" y="79241"/>
                  <a:pt x="1839679" y="86374"/>
                  <a:pt x="1847367" y="98235"/>
                </a:cubicBezTo>
                <a:lnTo>
                  <a:pt x="1851495" y="114921"/>
                </a:lnTo>
                <a:lnTo>
                  <a:pt x="1982561" y="208390"/>
                </a:lnTo>
                <a:lnTo>
                  <a:pt x="2003961" y="204935"/>
                </a:lnTo>
                <a:cubicBezTo>
                  <a:pt x="2010968" y="206957"/>
                  <a:pt x="2017018" y="211706"/>
                  <a:pt x="2020862" y="217636"/>
                </a:cubicBezTo>
                <a:cubicBezTo>
                  <a:pt x="2028549" y="229497"/>
                  <a:pt x="2028317" y="247482"/>
                  <a:pt x="2012967" y="257431"/>
                </a:cubicBezTo>
                <a:lnTo>
                  <a:pt x="2007962" y="258267"/>
                </a:lnTo>
                <a:lnTo>
                  <a:pt x="2031974" y="488977"/>
                </a:lnTo>
                <a:lnTo>
                  <a:pt x="2046042" y="499549"/>
                </a:lnTo>
                <a:cubicBezTo>
                  <a:pt x="2054427" y="510957"/>
                  <a:pt x="2054193" y="528943"/>
                  <a:pt x="2038146" y="539343"/>
                </a:cubicBezTo>
                <a:lnTo>
                  <a:pt x="2026916" y="541219"/>
                </a:lnTo>
                <a:lnTo>
                  <a:pt x="1980674" y="698823"/>
                </a:lnTo>
                <a:lnTo>
                  <a:pt x="1985300" y="702401"/>
                </a:lnTo>
                <a:cubicBezTo>
                  <a:pt x="1992988" y="714262"/>
                  <a:pt x="1993453" y="731795"/>
                  <a:pt x="1977406" y="742195"/>
                </a:cubicBezTo>
                <a:cubicBezTo>
                  <a:pt x="1970429" y="746717"/>
                  <a:pt x="1961642" y="748449"/>
                  <a:pt x="1954291" y="746278"/>
                </a:cubicBezTo>
                <a:lnTo>
                  <a:pt x="1946075" y="739715"/>
                </a:lnTo>
                <a:lnTo>
                  <a:pt x="1825161" y="818084"/>
                </a:lnTo>
                <a:lnTo>
                  <a:pt x="1828084" y="830926"/>
                </a:lnTo>
                <a:cubicBezTo>
                  <a:pt x="1827068" y="838149"/>
                  <a:pt x="1823172" y="845132"/>
                  <a:pt x="1815498" y="850107"/>
                </a:cubicBezTo>
                <a:cubicBezTo>
                  <a:pt x="1807473" y="855307"/>
                  <a:pt x="1799508" y="856011"/>
                  <a:pt x="1792587" y="853932"/>
                </a:cubicBezTo>
                <a:lnTo>
                  <a:pt x="1784955" y="848028"/>
                </a:lnTo>
                <a:lnTo>
                  <a:pt x="1618671" y="988962"/>
                </a:lnTo>
                <a:lnTo>
                  <a:pt x="1621967" y="1002478"/>
                </a:lnTo>
                <a:lnTo>
                  <a:pt x="1618359" y="1007911"/>
                </a:lnTo>
                <a:lnTo>
                  <a:pt x="1620464" y="1017159"/>
                </a:lnTo>
                <a:cubicBezTo>
                  <a:pt x="1619448" y="1024382"/>
                  <a:pt x="1615552" y="1031365"/>
                  <a:pt x="1607878" y="1036339"/>
                </a:cubicBezTo>
                <a:lnTo>
                  <a:pt x="1585800" y="1040026"/>
                </a:lnTo>
                <a:lnTo>
                  <a:pt x="1400466" y="1370046"/>
                </a:lnTo>
                <a:lnTo>
                  <a:pt x="1402398" y="1371498"/>
                </a:lnTo>
                <a:lnTo>
                  <a:pt x="1404609" y="1381210"/>
                </a:lnTo>
                <a:lnTo>
                  <a:pt x="1576100" y="1459766"/>
                </a:lnTo>
                <a:lnTo>
                  <a:pt x="1580301" y="1453365"/>
                </a:lnTo>
                <a:cubicBezTo>
                  <a:pt x="1595650" y="1443416"/>
                  <a:pt x="1612163" y="1450548"/>
                  <a:pt x="1619850" y="1462410"/>
                </a:cubicBezTo>
                <a:cubicBezTo>
                  <a:pt x="1624269" y="1468462"/>
                  <a:pt x="1626307" y="1475811"/>
                  <a:pt x="1625235" y="1482946"/>
                </a:cubicBezTo>
                <a:lnTo>
                  <a:pt x="1616250" y="1495976"/>
                </a:lnTo>
                <a:lnTo>
                  <a:pt x="1695950" y="1698680"/>
                </a:lnTo>
                <a:lnTo>
                  <a:pt x="1697745" y="1698390"/>
                </a:lnTo>
                <a:cubicBezTo>
                  <a:pt x="1704752" y="1700412"/>
                  <a:pt x="1710803" y="1705160"/>
                  <a:pt x="1714646" y="1711091"/>
                </a:cubicBezTo>
                <a:cubicBezTo>
                  <a:pt x="1723032" y="1722499"/>
                  <a:pt x="1722798" y="1740485"/>
                  <a:pt x="1706751" y="1750886"/>
                </a:cubicBezTo>
                <a:lnTo>
                  <a:pt x="1701602" y="1751746"/>
                </a:lnTo>
                <a:lnTo>
                  <a:pt x="1662969" y="2061379"/>
                </a:lnTo>
                <a:lnTo>
                  <a:pt x="1667405" y="2064712"/>
                </a:lnTo>
                <a:cubicBezTo>
                  <a:pt x="1675093" y="2076573"/>
                  <a:pt x="1675558" y="2094106"/>
                  <a:pt x="1659511" y="2104507"/>
                </a:cubicBezTo>
                <a:lnTo>
                  <a:pt x="1657547" y="2104835"/>
                </a:lnTo>
                <a:lnTo>
                  <a:pt x="1657419" y="2105865"/>
                </a:lnTo>
                <a:lnTo>
                  <a:pt x="1656829" y="2104955"/>
                </a:lnTo>
                <a:lnTo>
                  <a:pt x="1636601" y="2108333"/>
                </a:lnTo>
                <a:cubicBezTo>
                  <a:pt x="1629680" y="2106254"/>
                  <a:pt x="1623805" y="2101393"/>
                  <a:pt x="1619961" y="2095463"/>
                </a:cubicBezTo>
                <a:cubicBezTo>
                  <a:pt x="1616117" y="2089532"/>
                  <a:pt x="1614253" y="2082070"/>
                  <a:pt x="1615269" y="2074848"/>
                </a:cubicBezTo>
                <a:lnTo>
                  <a:pt x="1626361" y="2057945"/>
                </a:lnTo>
                <a:lnTo>
                  <a:pt x="1486899" y="1842772"/>
                </a:lnTo>
                <a:lnTo>
                  <a:pt x="1476505" y="1844508"/>
                </a:lnTo>
                <a:cubicBezTo>
                  <a:pt x="1469584" y="1842430"/>
                  <a:pt x="1463709" y="1837568"/>
                  <a:pt x="1459865" y="1831638"/>
                </a:cubicBezTo>
                <a:cubicBezTo>
                  <a:pt x="1456021" y="1825707"/>
                  <a:pt x="1454158" y="1818246"/>
                  <a:pt x="1455173" y="1811023"/>
                </a:cubicBezTo>
                <a:lnTo>
                  <a:pt x="1458668" y="1805698"/>
                </a:lnTo>
                <a:lnTo>
                  <a:pt x="1364588" y="1717921"/>
                </a:lnTo>
                <a:lnTo>
                  <a:pt x="1364474" y="1718091"/>
                </a:lnTo>
                <a:cubicBezTo>
                  <a:pt x="1356450" y="1723292"/>
                  <a:pt x="1348485" y="1723996"/>
                  <a:pt x="1341564" y="1721917"/>
                </a:cubicBezTo>
                <a:lnTo>
                  <a:pt x="1334216" y="1716234"/>
                </a:lnTo>
                <a:lnTo>
                  <a:pt x="1104216" y="1916726"/>
                </a:lnTo>
                <a:lnTo>
                  <a:pt x="1107628" y="1931377"/>
                </a:lnTo>
                <a:cubicBezTo>
                  <a:pt x="1106555" y="1938513"/>
                  <a:pt x="1102547" y="1945321"/>
                  <a:pt x="1094872" y="1950296"/>
                </a:cubicBezTo>
                <a:cubicBezTo>
                  <a:pt x="1078824" y="1960697"/>
                  <a:pt x="1063010" y="1953112"/>
                  <a:pt x="1055322" y="1941252"/>
                </a:cubicBezTo>
                <a:lnTo>
                  <a:pt x="1055094" y="1940248"/>
                </a:lnTo>
                <a:lnTo>
                  <a:pt x="780584" y="1990224"/>
                </a:lnTo>
                <a:lnTo>
                  <a:pt x="780813" y="1991232"/>
                </a:lnTo>
                <a:cubicBezTo>
                  <a:pt x="779798" y="1998454"/>
                  <a:pt x="775902" y="2005438"/>
                  <a:pt x="768227" y="2010412"/>
                </a:cubicBezTo>
                <a:cubicBezTo>
                  <a:pt x="760203" y="2015613"/>
                  <a:pt x="752238" y="2016317"/>
                  <a:pt x="745317" y="2014238"/>
                </a:cubicBezTo>
                <a:lnTo>
                  <a:pt x="737386" y="2008104"/>
                </a:lnTo>
                <a:lnTo>
                  <a:pt x="734556" y="2010439"/>
                </a:lnTo>
                <a:lnTo>
                  <a:pt x="735440" y="2006599"/>
                </a:lnTo>
                <a:lnTo>
                  <a:pt x="728677" y="2001368"/>
                </a:lnTo>
                <a:cubicBezTo>
                  <a:pt x="724833" y="1995437"/>
                  <a:pt x="722970" y="1987976"/>
                  <a:pt x="723985" y="1980753"/>
                </a:cubicBezTo>
                <a:lnTo>
                  <a:pt x="724458" y="1980033"/>
                </a:lnTo>
                <a:lnTo>
                  <a:pt x="595122" y="1887478"/>
                </a:lnTo>
                <a:lnTo>
                  <a:pt x="594770" y="1888015"/>
                </a:lnTo>
                <a:cubicBezTo>
                  <a:pt x="587793" y="1892536"/>
                  <a:pt x="579006" y="1894268"/>
                  <a:pt x="571655" y="1892097"/>
                </a:cubicBezTo>
                <a:cubicBezTo>
                  <a:pt x="565453" y="1890173"/>
                  <a:pt x="559290" y="1885249"/>
                  <a:pt x="555220" y="1878970"/>
                </a:cubicBezTo>
                <a:lnTo>
                  <a:pt x="555079" y="1878350"/>
                </a:lnTo>
                <a:lnTo>
                  <a:pt x="451142" y="1895781"/>
                </a:lnTo>
                <a:lnTo>
                  <a:pt x="439697" y="1913221"/>
                </a:lnTo>
                <a:cubicBezTo>
                  <a:pt x="423650" y="1923622"/>
                  <a:pt x="407835" y="1916038"/>
                  <a:pt x="400148" y="1904177"/>
                </a:cubicBezTo>
                <a:lnTo>
                  <a:pt x="396946" y="1890112"/>
                </a:lnTo>
                <a:lnTo>
                  <a:pt x="257499" y="1807304"/>
                </a:lnTo>
                <a:lnTo>
                  <a:pt x="254393" y="1807868"/>
                </a:lnTo>
                <a:lnTo>
                  <a:pt x="248889" y="1812969"/>
                </a:lnTo>
                <a:lnTo>
                  <a:pt x="248159" y="1809001"/>
                </a:lnTo>
                <a:lnTo>
                  <a:pt x="245735" y="1809441"/>
                </a:lnTo>
                <a:cubicBezTo>
                  <a:pt x="241166" y="1808316"/>
                  <a:pt x="236996" y="1805322"/>
                  <a:pt x="234056" y="1800786"/>
                </a:cubicBezTo>
                <a:cubicBezTo>
                  <a:pt x="231343" y="1796600"/>
                  <a:pt x="230477" y="1792207"/>
                  <a:pt x="230761" y="1788059"/>
                </a:cubicBezTo>
                <a:lnTo>
                  <a:pt x="233836" y="1783614"/>
                </a:lnTo>
                <a:lnTo>
                  <a:pt x="124910" y="1640363"/>
                </a:lnTo>
                <a:lnTo>
                  <a:pt x="124258" y="1642082"/>
                </a:lnTo>
                <a:lnTo>
                  <a:pt x="121628" y="1637144"/>
                </a:lnTo>
                <a:lnTo>
                  <a:pt x="116701" y="1638063"/>
                </a:lnTo>
                <a:cubicBezTo>
                  <a:pt x="112799" y="1636629"/>
                  <a:pt x="108690" y="1633346"/>
                  <a:pt x="106429" y="1629858"/>
                </a:cubicBezTo>
                <a:cubicBezTo>
                  <a:pt x="103490" y="1625323"/>
                  <a:pt x="102634" y="1620181"/>
                  <a:pt x="103559" y="1615494"/>
                </a:cubicBezTo>
                <a:lnTo>
                  <a:pt x="106097" y="1611719"/>
                </a:lnTo>
                <a:lnTo>
                  <a:pt x="35818" y="1479307"/>
                </a:lnTo>
                <a:lnTo>
                  <a:pt x="21400" y="1481853"/>
                </a:lnTo>
                <a:cubicBezTo>
                  <a:pt x="15198" y="1479928"/>
                  <a:pt x="9035" y="1475006"/>
                  <a:pt x="4965" y="1468726"/>
                </a:cubicBezTo>
                <a:cubicBezTo>
                  <a:pt x="-2722" y="1456865"/>
                  <a:pt x="-2490" y="1438880"/>
                  <a:pt x="12860" y="1428931"/>
                </a:cubicBezTo>
                <a:lnTo>
                  <a:pt x="23429" y="1427166"/>
                </a:lnTo>
                <a:lnTo>
                  <a:pt x="23894" y="1255064"/>
                </a:lnTo>
                <a:lnTo>
                  <a:pt x="12228" y="1246041"/>
                </a:lnTo>
                <a:cubicBezTo>
                  <a:pt x="4541" y="1234180"/>
                  <a:pt x="4773" y="1216194"/>
                  <a:pt x="20123" y="1206246"/>
                </a:cubicBezTo>
                <a:lnTo>
                  <a:pt x="24511" y="1205471"/>
                </a:lnTo>
                <a:lnTo>
                  <a:pt x="27834" y="1054326"/>
                </a:lnTo>
                <a:lnTo>
                  <a:pt x="17579" y="1046393"/>
                </a:lnTo>
                <a:cubicBezTo>
                  <a:pt x="9891" y="1034532"/>
                  <a:pt x="10123" y="1016547"/>
                  <a:pt x="25473" y="1006598"/>
                </a:cubicBezTo>
                <a:lnTo>
                  <a:pt x="39049" y="1004406"/>
                </a:lnTo>
                <a:lnTo>
                  <a:pt x="102302" y="872789"/>
                </a:lnTo>
                <a:lnTo>
                  <a:pt x="102158" y="872678"/>
                </a:lnTo>
                <a:cubicBezTo>
                  <a:pt x="94470" y="860816"/>
                  <a:pt x="94703" y="842831"/>
                  <a:pt x="110052" y="832882"/>
                </a:cubicBezTo>
                <a:lnTo>
                  <a:pt x="115521" y="831999"/>
                </a:lnTo>
                <a:lnTo>
                  <a:pt x="128172" y="743472"/>
                </a:lnTo>
                <a:lnTo>
                  <a:pt x="118685" y="736134"/>
                </a:lnTo>
                <a:cubicBezTo>
                  <a:pt x="110997" y="724273"/>
                  <a:pt x="111229" y="706288"/>
                  <a:pt x="126579" y="696339"/>
                </a:cubicBezTo>
                <a:lnTo>
                  <a:pt x="141656" y="693676"/>
                </a:lnTo>
                <a:lnTo>
                  <a:pt x="166418" y="624697"/>
                </a:lnTo>
                <a:lnTo>
                  <a:pt x="160316" y="619978"/>
                </a:lnTo>
                <a:cubicBezTo>
                  <a:pt x="152628" y="608116"/>
                  <a:pt x="152861" y="590131"/>
                  <a:pt x="168211" y="580182"/>
                </a:cubicBezTo>
                <a:cubicBezTo>
                  <a:pt x="175886" y="575208"/>
                  <a:pt x="183851" y="574504"/>
                  <a:pt x="190859" y="576526"/>
                </a:cubicBezTo>
                <a:lnTo>
                  <a:pt x="197939" y="581846"/>
                </a:lnTo>
                <a:lnTo>
                  <a:pt x="352128" y="462277"/>
                </a:lnTo>
                <a:lnTo>
                  <a:pt x="350519" y="455210"/>
                </a:lnTo>
                <a:cubicBezTo>
                  <a:pt x="351535" y="447988"/>
                  <a:pt x="355430" y="441004"/>
                  <a:pt x="363105" y="436030"/>
                </a:cubicBezTo>
                <a:lnTo>
                  <a:pt x="383796" y="432375"/>
                </a:lnTo>
                <a:lnTo>
                  <a:pt x="505728" y="290260"/>
                </a:lnTo>
                <a:lnTo>
                  <a:pt x="501199" y="270358"/>
                </a:lnTo>
                <a:cubicBezTo>
                  <a:pt x="502215" y="263136"/>
                  <a:pt x="506110" y="256152"/>
                  <a:pt x="513785" y="25117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nvGrpSpPr>
          <p:cNvPr id="165" name="Google Shape;165;p36"/>
          <p:cNvGrpSpPr/>
          <p:nvPr/>
        </p:nvGrpSpPr>
        <p:grpSpPr>
          <a:xfrm>
            <a:off x="3122779" y="3054722"/>
            <a:ext cx="1734845" cy="1788279"/>
            <a:chOff x="-475010" y="1042170"/>
            <a:chExt cx="3859500" cy="2384372"/>
          </a:xfrm>
        </p:grpSpPr>
        <p:sp>
          <p:nvSpPr>
            <p:cNvPr id="166" name="Google Shape;166;p36"/>
            <p:cNvSpPr txBox="1"/>
            <p:nvPr/>
          </p:nvSpPr>
          <p:spPr>
            <a:xfrm>
              <a:off x="-475010" y="1042170"/>
              <a:ext cx="3859500" cy="318000"/>
            </a:xfrm>
            <a:prstGeom prst="rect">
              <a:avLst/>
            </a:prstGeom>
            <a:solidFill>
              <a:srgbClr val="9FC5E8"/>
            </a:solid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 sz="1100" b="1">
                  <a:solidFill>
                    <a:srgbClr val="FF0000"/>
                  </a:solidFill>
                </a:rPr>
                <a:t>What NLP doing?</a:t>
              </a:r>
              <a:endParaRPr sz="1100" b="1">
                <a:solidFill>
                  <a:srgbClr val="FF0000"/>
                </a:solidFill>
                <a:latin typeface="Arial"/>
                <a:ea typeface="Arial"/>
                <a:cs typeface="Arial"/>
                <a:sym typeface="Arial"/>
              </a:endParaRPr>
            </a:p>
          </p:txBody>
        </p:sp>
        <p:sp>
          <p:nvSpPr>
            <p:cNvPr id="167" name="Google Shape;167;p36"/>
            <p:cNvSpPr txBox="1"/>
            <p:nvPr/>
          </p:nvSpPr>
          <p:spPr>
            <a:xfrm>
              <a:off x="-460947" y="1339742"/>
              <a:ext cx="3845400" cy="2086800"/>
            </a:xfrm>
            <a:prstGeom prst="rect">
              <a:avLst/>
            </a:prstGeom>
            <a:solidFill>
              <a:srgbClr val="C9DAF8"/>
            </a:solidFill>
            <a:ln>
              <a:noFill/>
            </a:ln>
          </p:spPr>
          <p:txBody>
            <a:bodyPr spcFirstLastPara="1" wrap="square" lIns="68575" tIns="34275" rIns="68575" bIns="34275" anchor="t" anchorCtr="0">
              <a:spAutoFit/>
            </a:bodyPr>
            <a:lstStyle/>
            <a:p>
              <a:pPr marL="0" lvl="0" indent="0" algn="l" rtl="0">
                <a:lnSpc>
                  <a:spcPct val="107916"/>
                </a:lnSpc>
                <a:spcBef>
                  <a:spcPts val="0"/>
                </a:spcBef>
                <a:spcAft>
                  <a:spcPts val="800"/>
                </a:spcAft>
                <a:buClr>
                  <a:schemeClr val="dk1"/>
                </a:buClr>
                <a:buSzPts val="1100"/>
                <a:buFont typeface="Arial"/>
                <a:buNone/>
              </a:pPr>
              <a:r>
                <a:rPr lang="en" sz="1300">
                  <a:solidFill>
                    <a:schemeClr val="dk1"/>
                  </a:solidFill>
                  <a:latin typeface="Times New Roman"/>
                  <a:ea typeface="Times New Roman"/>
                  <a:cs typeface="Times New Roman"/>
                  <a:sym typeface="Times New Roman"/>
                </a:rPr>
                <a:t>Basically, this NLP </a:t>
              </a:r>
              <a:r>
                <a:rPr lang="en" sz="1300" b="1">
                  <a:solidFill>
                    <a:schemeClr val="dk1"/>
                  </a:solidFill>
                  <a:latin typeface="Times New Roman"/>
                  <a:ea typeface="Times New Roman"/>
                  <a:cs typeface="Times New Roman"/>
                  <a:sym typeface="Times New Roman"/>
                </a:rPr>
                <a:t>summerizing</a:t>
              </a:r>
              <a:r>
                <a:rPr lang="en" sz="1300">
                  <a:solidFill>
                    <a:schemeClr val="dk1"/>
                  </a:solidFill>
                  <a:latin typeface="Times New Roman"/>
                  <a:ea typeface="Times New Roman"/>
                  <a:cs typeface="Times New Roman"/>
                  <a:sym typeface="Times New Roman"/>
                </a:rPr>
                <a:t> develops a system that can automatically generate accurate and informative summaries of meetings.</a:t>
              </a:r>
              <a:endParaRPr sz="1300">
                <a:latin typeface="Times New Roman"/>
                <a:ea typeface="Times New Roman"/>
                <a:cs typeface="Times New Roman"/>
                <a:sym typeface="Times New Roman"/>
              </a:endParaRPr>
            </a:p>
          </p:txBody>
        </p:sp>
      </p:grpSp>
      <p:grpSp>
        <p:nvGrpSpPr>
          <p:cNvPr id="168" name="Google Shape;168;p36"/>
          <p:cNvGrpSpPr/>
          <p:nvPr/>
        </p:nvGrpSpPr>
        <p:grpSpPr>
          <a:xfrm>
            <a:off x="4917575" y="3054722"/>
            <a:ext cx="1827316" cy="1926978"/>
            <a:chOff x="-565590" y="1042170"/>
            <a:chExt cx="3950100" cy="2569304"/>
          </a:xfrm>
        </p:grpSpPr>
        <p:sp>
          <p:nvSpPr>
            <p:cNvPr id="169" name="Google Shape;169;p36"/>
            <p:cNvSpPr txBox="1"/>
            <p:nvPr/>
          </p:nvSpPr>
          <p:spPr>
            <a:xfrm>
              <a:off x="-475010" y="1042170"/>
              <a:ext cx="3859500" cy="318000"/>
            </a:xfrm>
            <a:prstGeom prst="rect">
              <a:avLst/>
            </a:prstGeom>
            <a:solidFill>
              <a:srgbClr val="F6B26B"/>
            </a:solid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 sz="1100" b="1">
                  <a:solidFill>
                    <a:srgbClr val="783F04"/>
                  </a:solidFill>
                </a:rPr>
                <a:t>System ability?</a:t>
              </a:r>
              <a:endParaRPr sz="1100" b="1">
                <a:solidFill>
                  <a:srgbClr val="783F04"/>
                </a:solidFill>
                <a:latin typeface="Arial"/>
                <a:ea typeface="Arial"/>
                <a:cs typeface="Arial"/>
                <a:sym typeface="Arial"/>
              </a:endParaRPr>
            </a:p>
          </p:txBody>
        </p:sp>
        <p:sp>
          <p:nvSpPr>
            <p:cNvPr id="170" name="Google Shape;170;p36"/>
            <p:cNvSpPr txBox="1"/>
            <p:nvPr/>
          </p:nvSpPr>
          <p:spPr>
            <a:xfrm>
              <a:off x="-565590" y="1302674"/>
              <a:ext cx="3950100" cy="2308800"/>
            </a:xfrm>
            <a:prstGeom prst="rect">
              <a:avLst/>
            </a:prstGeom>
            <a:solidFill>
              <a:srgbClr val="FFF2CC"/>
            </a:solid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200">
                  <a:solidFill>
                    <a:schemeClr val="dk1"/>
                  </a:solidFill>
                  <a:latin typeface="Times New Roman"/>
                  <a:ea typeface="Times New Roman"/>
                  <a:cs typeface="Times New Roman"/>
                  <a:sym typeface="Times New Roman"/>
                </a:rPr>
                <a:t>Given a transcript of a meeting, the system should be able to identify the most important topics, extract key points, decisions, action items, discussions, and present them in a coherent and concise manner.</a:t>
              </a:r>
              <a:r>
                <a:rPr lang="en" sz="1200">
                  <a:solidFill>
                    <a:srgbClr val="3F3F3F"/>
                  </a:solidFill>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p:txBody>
        </p:sp>
      </p:grpSp>
      <p:grpSp>
        <p:nvGrpSpPr>
          <p:cNvPr id="171" name="Google Shape;171;p36"/>
          <p:cNvGrpSpPr/>
          <p:nvPr/>
        </p:nvGrpSpPr>
        <p:grpSpPr>
          <a:xfrm>
            <a:off x="6824950" y="3054725"/>
            <a:ext cx="2054039" cy="2087194"/>
            <a:chOff x="-475066" y="1042162"/>
            <a:chExt cx="5172598" cy="2197509"/>
          </a:xfrm>
        </p:grpSpPr>
        <p:sp>
          <p:nvSpPr>
            <p:cNvPr id="172" name="Google Shape;172;p36"/>
            <p:cNvSpPr txBox="1"/>
            <p:nvPr/>
          </p:nvSpPr>
          <p:spPr>
            <a:xfrm>
              <a:off x="-475066" y="1042162"/>
              <a:ext cx="5172300" cy="251100"/>
            </a:xfrm>
            <a:prstGeom prst="rect">
              <a:avLst/>
            </a:prstGeom>
            <a:solidFill>
              <a:srgbClr val="93C47D"/>
            </a:solid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 sz="1100" b="1">
                  <a:solidFill>
                    <a:srgbClr val="660000"/>
                  </a:solidFill>
                </a:rPr>
                <a:t>Generated Summary</a:t>
              </a:r>
              <a:endParaRPr sz="1100" b="1">
                <a:solidFill>
                  <a:srgbClr val="660000"/>
                </a:solidFill>
                <a:latin typeface="Arial"/>
                <a:ea typeface="Arial"/>
                <a:cs typeface="Arial"/>
                <a:sym typeface="Arial"/>
              </a:endParaRPr>
            </a:p>
          </p:txBody>
        </p:sp>
        <p:sp>
          <p:nvSpPr>
            <p:cNvPr id="173" name="Google Shape;173;p36"/>
            <p:cNvSpPr txBox="1"/>
            <p:nvPr/>
          </p:nvSpPr>
          <p:spPr>
            <a:xfrm>
              <a:off x="-460968" y="1293271"/>
              <a:ext cx="5158500" cy="1946400"/>
            </a:xfrm>
            <a:prstGeom prst="rect">
              <a:avLst/>
            </a:prstGeom>
            <a:solidFill>
              <a:srgbClr val="D9EAD3"/>
            </a:solidFill>
            <a:ln>
              <a:noFill/>
            </a:ln>
          </p:spPr>
          <p:txBody>
            <a:bodyPr spcFirstLastPara="1" wrap="square" lIns="68575" tIns="34275" rIns="68575" bIns="34275" anchor="t" anchorCtr="0">
              <a:spAutoFit/>
            </a:bodyPr>
            <a:lstStyle/>
            <a:p>
              <a:pPr marL="0" lvl="0" indent="0" algn="l" rtl="0">
                <a:lnSpc>
                  <a:spcPct val="107916"/>
                </a:lnSpc>
                <a:spcBef>
                  <a:spcPts val="0"/>
                </a:spcBef>
                <a:spcAft>
                  <a:spcPts val="80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Introducing a revolutionary concept: a dynamic system that crafts comprehensive summaries of online meetings as they unfold. The generated summary should capture the essence of the meeting while filtering out redundant or less relevant information.</a:t>
              </a:r>
              <a:endParaRPr sz="1200"/>
            </a:p>
          </p:txBody>
        </p:sp>
      </p:grpSp>
      <p:sp>
        <p:nvSpPr>
          <p:cNvPr id="174" name="Google Shape;174;p36"/>
          <p:cNvSpPr txBox="1"/>
          <p:nvPr/>
        </p:nvSpPr>
        <p:spPr>
          <a:xfrm>
            <a:off x="3404803" y="1933073"/>
            <a:ext cx="4874400" cy="2385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endParaRPr sz="1100"/>
          </a:p>
        </p:txBody>
      </p:sp>
      <p:sp>
        <p:nvSpPr>
          <p:cNvPr id="175" name="Google Shape;175;p36"/>
          <p:cNvSpPr txBox="1"/>
          <p:nvPr/>
        </p:nvSpPr>
        <p:spPr>
          <a:xfrm>
            <a:off x="3122775" y="939550"/>
            <a:ext cx="5825100" cy="1952400"/>
          </a:xfrm>
          <a:prstGeom prst="rect">
            <a:avLst/>
          </a:prstGeom>
          <a:noFill/>
          <a:ln>
            <a:noFill/>
          </a:ln>
        </p:spPr>
        <p:txBody>
          <a:bodyPr spcFirstLastPara="1" wrap="square" lIns="68575" tIns="68575" rIns="68575" bIns="68575" anchor="t" anchorCtr="0">
            <a:spAutoFit/>
          </a:bodyPr>
          <a:lstStyle/>
          <a:p>
            <a:pPr marL="0" lvl="0" indent="0" algn="just" rtl="0">
              <a:lnSpc>
                <a:spcPct val="107916"/>
              </a:lnSpc>
              <a:spcBef>
                <a:spcPts val="0"/>
              </a:spcBef>
              <a:spcAft>
                <a:spcPts val="600"/>
              </a:spcAft>
              <a:buNone/>
            </a:pPr>
            <a:r>
              <a:rPr lang="en" sz="1100" b="1">
                <a:solidFill>
                  <a:schemeClr val="dk1"/>
                </a:solidFill>
                <a:latin typeface="Times New Roman"/>
                <a:ea typeface="Times New Roman"/>
                <a:cs typeface="Times New Roman"/>
                <a:sym typeface="Times New Roman"/>
              </a:rPr>
              <a:t>                  In modern workplaces, meetings are essential for collaboration and decision-making. Automatic meeting summarization, powered by Natural Language Processing (NLP), aims to address this challenge by distilling key meeting insights into concise summaries. Sometimes we miss meetings that are happening online due to some unavoidable circumstances. Again, sometimes we miss out on some important points of the meeting because of various reasons. However, before our important work or study  time is very crucial so we need to do it in a faster or optimal way. That’s why we need to summarize a long meeting so that we can be able to understand easily and a faster way within our due time. Therefore, a gist of an online meeting is often very important to those who missed it or those who try to recall it. There can be a system which can make a summary of a meeting while it is running online. </a:t>
            </a:r>
            <a:endParaRPr sz="1200" b="1"/>
          </a:p>
        </p:txBody>
      </p:sp>
      <p:sp>
        <p:nvSpPr>
          <p:cNvPr id="176" name="Google Shape;176;p36"/>
          <p:cNvSpPr txBox="1"/>
          <p:nvPr/>
        </p:nvSpPr>
        <p:spPr>
          <a:xfrm>
            <a:off x="964975" y="900175"/>
            <a:ext cx="9810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a:solidFill>
                  <a:srgbClr val="7F6000"/>
                </a:solidFill>
              </a:rPr>
              <a:t>NLP</a:t>
            </a:r>
            <a:endParaRPr>
              <a:solidFill>
                <a:srgbClr val="7F6000"/>
              </a:solidFill>
            </a:endParaRPr>
          </a:p>
        </p:txBody>
      </p:sp>
      <p:sp>
        <p:nvSpPr>
          <p:cNvPr id="177" name="Google Shape;177;p36"/>
          <p:cNvSpPr txBox="1"/>
          <p:nvPr/>
        </p:nvSpPr>
        <p:spPr>
          <a:xfrm>
            <a:off x="2591975" y="777425"/>
            <a:ext cx="12927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b="1">
                <a:solidFill>
                  <a:srgbClr val="B23333"/>
                </a:solidFill>
              </a:rPr>
              <a:t>Problem </a:t>
            </a:r>
            <a:endParaRPr sz="500"/>
          </a:p>
        </p:txBody>
      </p:sp>
      <p:pic>
        <p:nvPicPr>
          <p:cNvPr id="178" name="Google Shape;178;p36"/>
          <p:cNvPicPr preferRelativeResize="0"/>
          <p:nvPr/>
        </p:nvPicPr>
        <p:blipFill>
          <a:blip r:embed="rId4">
            <a:alphaModFix/>
          </a:blip>
          <a:stretch>
            <a:fillRect/>
          </a:stretch>
        </p:blipFill>
        <p:spPr>
          <a:xfrm>
            <a:off x="1621950" y="4145850"/>
            <a:ext cx="1440875" cy="896950"/>
          </a:xfrm>
          <a:prstGeom prst="rect">
            <a:avLst/>
          </a:prstGeom>
          <a:noFill/>
          <a:ln>
            <a:noFill/>
          </a:ln>
        </p:spPr>
      </p:pic>
    </p:spTree>
  </p:cSld>
  <p:clrMapOvr>
    <a:masterClrMapping/>
  </p:clrMapOvr>
  <p:transition spd="med">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7"/>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3F3F3F"/>
              </a:buClr>
              <a:buSzPts val="4100"/>
              <a:buNone/>
            </a:pPr>
            <a:r>
              <a:rPr lang="en"/>
              <a:t>Related Works</a:t>
            </a:r>
            <a:endParaRPr/>
          </a:p>
        </p:txBody>
      </p:sp>
      <p:grpSp>
        <p:nvGrpSpPr>
          <p:cNvPr id="184" name="Google Shape;184;p37"/>
          <p:cNvGrpSpPr/>
          <p:nvPr/>
        </p:nvGrpSpPr>
        <p:grpSpPr>
          <a:xfrm>
            <a:off x="2702461" y="2464258"/>
            <a:ext cx="809987" cy="1089293"/>
            <a:chOff x="5823708" y="3105088"/>
            <a:chExt cx="1330902" cy="1789834"/>
          </a:xfrm>
        </p:grpSpPr>
        <p:sp>
          <p:nvSpPr>
            <p:cNvPr id="185" name="Google Shape;185;p37"/>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BE4A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86" name="Google Shape;186;p37"/>
            <p:cNvSpPr/>
            <p:nvPr/>
          </p:nvSpPr>
          <p:spPr>
            <a:xfrm>
              <a:off x="6051009" y="3319815"/>
              <a:ext cx="876300" cy="8763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187" name="Google Shape;187;p37"/>
          <p:cNvGrpSpPr/>
          <p:nvPr/>
        </p:nvGrpSpPr>
        <p:grpSpPr>
          <a:xfrm>
            <a:off x="3387126" y="1745071"/>
            <a:ext cx="809987" cy="1089293"/>
            <a:chOff x="5823708" y="3105088"/>
            <a:chExt cx="1330902" cy="1789834"/>
          </a:xfrm>
        </p:grpSpPr>
        <p:sp>
          <p:nvSpPr>
            <p:cNvPr id="188" name="Google Shape;188;p37"/>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5A8B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89" name="Google Shape;189;p37"/>
            <p:cNvSpPr/>
            <p:nvPr/>
          </p:nvSpPr>
          <p:spPr>
            <a:xfrm>
              <a:off x="6051009" y="3319815"/>
              <a:ext cx="876300" cy="8763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190" name="Google Shape;190;p37"/>
          <p:cNvGrpSpPr/>
          <p:nvPr/>
        </p:nvGrpSpPr>
        <p:grpSpPr>
          <a:xfrm>
            <a:off x="4177295" y="1479476"/>
            <a:ext cx="809987" cy="1089293"/>
            <a:chOff x="5823708" y="3105088"/>
            <a:chExt cx="1330902" cy="1789834"/>
          </a:xfrm>
        </p:grpSpPr>
        <p:sp>
          <p:nvSpPr>
            <p:cNvPr id="191" name="Google Shape;191;p37"/>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9C7A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92" name="Google Shape;192;p37"/>
            <p:cNvSpPr/>
            <p:nvPr/>
          </p:nvSpPr>
          <p:spPr>
            <a:xfrm>
              <a:off x="6051009" y="3319815"/>
              <a:ext cx="876300" cy="8763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193" name="Google Shape;193;p37"/>
          <p:cNvGrpSpPr/>
          <p:nvPr/>
        </p:nvGrpSpPr>
        <p:grpSpPr>
          <a:xfrm>
            <a:off x="4967464" y="1745071"/>
            <a:ext cx="809987" cy="1089293"/>
            <a:chOff x="5823708" y="3105088"/>
            <a:chExt cx="1330902" cy="1789834"/>
          </a:xfrm>
        </p:grpSpPr>
        <p:sp>
          <p:nvSpPr>
            <p:cNvPr id="194" name="Google Shape;194;p37"/>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5A8B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95" name="Google Shape;195;p37"/>
            <p:cNvSpPr/>
            <p:nvPr/>
          </p:nvSpPr>
          <p:spPr>
            <a:xfrm>
              <a:off x="6051009" y="3319815"/>
              <a:ext cx="876300" cy="8763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196" name="Google Shape;196;p37"/>
          <p:cNvGrpSpPr/>
          <p:nvPr/>
        </p:nvGrpSpPr>
        <p:grpSpPr>
          <a:xfrm>
            <a:off x="5652128" y="2464258"/>
            <a:ext cx="809987" cy="1089293"/>
            <a:chOff x="5823708" y="3105088"/>
            <a:chExt cx="1330902" cy="1789834"/>
          </a:xfrm>
        </p:grpSpPr>
        <p:sp>
          <p:nvSpPr>
            <p:cNvPr id="197" name="Google Shape;197;p37"/>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BE4A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98" name="Google Shape;198;p37"/>
            <p:cNvSpPr/>
            <p:nvPr/>
          </p:nvSpPr>
          <p:spPr>
            <a:xfrm>
              <a:off x="6051009" y="3319815"/>
              <a:ext cx="876300" cy="8763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sp>
        <p:nvSpPr>
          <p:cNvPr id="199" name="Google Shape;199;p37"/>
          <p:cNvSpPr/>
          <p:nvPr/>
        </p:nvSpPr>
        <p:spPr>
          <a:xfrm>
            <a:off x="3000349" y="2778334"/>
            <a:ext cx="226800" cy="166313"/>
          </a:xfrm>
          <a:custGeom>
            <a:avLst/>
            <a:gdLst/>
            <a:ahLst/>
            <a:cxnLst/>
            <a:rect l="l" t="t" r="r" b="b"/>
            <a:pathLst>
              <a:path w="3240001" h="2375905" extrusionOk="0">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00" name="Google Shape;200;p37"/>
          <p:cNvSpPr/>
          <p:nvPr/>
        </p:nvSpPr>
        <p:spPr>
          <a:xfrm>
            <a:off x="3680380" y="2034801"/>
            <a:ext cx="239012" cy="183593"/>
          </a:xfrm>
          <a:custGeom>
            <a:avLst/>
            <a:gdLst/>
            <a:ahLst/>
            <a:cxnLst/>
            <a:rect l="l" t="t" r="r" b="b"/>
            <a:pathLst>
              <a:path w="3186824" h="2447912" extrusionOk="0">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01" name="Google Shape;201;p37"/>
          <p:cNvSpPr/>
          <p:nvPr/>
        </p:nvSpPr>
        <p:spPr>
          <a:xfrm>
            <a:off x="5267711" y="2007984"/>
            <a:ext cx="243000" cy="209707"/>
          </a:xfrm>
          <a:custGeom>
            <a:avLst/>
            <a:gdLst/>
            <a:ahLst/>
            <a:cxnLst/>
            <a:rect l="l" t="t" r="r" b="b"/>
            <a:pathLst>
              <a:path w="3240006" h="2796091" extrusionOk="0">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02" name="Google Shape;202;p37"/>
          <p:cNvSpPr/>
          <p:nvPr/>
        </p:nvSpPr>
        <p:spPr>
          <a:xfrm>
            <a:off x="4466503" y="1763773"/>
            <a:ext cx="241433" cy="190880"/>
          </a:xfrm>
          <a:custGeom>
            <a:avLst/>
            <a:gdLst/>
            <a:ahLst/>
            <a:cxnLst/>
            <a:rect l="l" t="t" r="r" b="b"/>
            <a:pathLst>
              <a:path w="3219104" h="2545072" extrusionOk="0">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03" name="Google Shape;203;p37"/>
          <p:cNvSpPr/>
          <p:nvPr/>
        </p:nvSpPr>
        <p:spPr>
          <a:xfrm>
            <a:off x="5963638" y="2749763"/>
            <a:ext cx="243000" cy="227469"/>
          </a:xfrm>
          <a:custGeom>
            <a:avLst/>
            <a:gdLst/>
            <a:ahLst/>
            <a:cxnLst/>
            <a:rect l="l" t="t" r="r" b="b"/>
            <a:pathLst>
              <a:path w="3239999" h="3032924" extrusionOk="0">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204" name="Google Shape;204;p37"/>
          <p:cNvGrpSpPr/>
          <p:nvPr/>
        </p:nvGrpSpPr>
        <p:grpSpPr>
          <a:xfrm>
            <a:off x="2801583" y="2147914"/>
            <a:ext cx="3551031" cy="3551061"/>
            <a:chOff x="682096" y="2476813"/>
            <a:chExt cx="4161527" cy="4161562"/>
          </a:xfrm>
        </p:grpSpPr>
        <p:grpSp>
          <p:nvGrpSpPr>
            <p:cNvPr id="205" name="Google Shape;205;p37"/>
            <p:cNvGrpSpPr/>
            <p:nvPr/>
          </p:nvGrpSpPr>
          <p:grpSpPr>
            <a:xfrm>
              <a:off x="1839956" y="3635154"/>
              <a:ext cx="1845698" cy="1844926"/>
              <a:chOff x="4574848" y="1897856"/>
              <a:chExt cx="3028217" cy="3026950"/>
            </a:xfrm>
          </p:grpSpPr>
          <p:sp>
            <p:nvSpPr>
              <p:cNvPr id="206" name="Google Shape;206;p37"/>
              <p:cNvSpPr/>
              <p:nvPr/>
            </p:nvSpPr>
            <p:spPr>
              <a:xfrm>
                <a:off x="4575624" y="1897856"/>
                <a:ext cx="3026950" cy="3026950"/>
              </a:xfrm>
              <a:custGeom>
                <a:avLst/>
                <a:gdLst/>
                <a:ahLst/>
                <a:cxnLst/>
                <a:rect l="l" t="t" r="r" b="b"/>
                <a:pathLst>
                  <a:path w="3057525" h="3057525" extrusionOk="0">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rgbClr val="74E7ED"/>
              </a:solidFill>
              <a:ln>
                <a:noFill/>
              </a:ln>
              <a:effectLst>
                <a:outerShdw blurRad="63500" sx="102000" sy="102000" algn="ctr" rotWithShape="0">
                  <a:srgbClr val="000000">
                    <a:alpha val="40000"/>
                  </a:srgbClr>
                </a:outerShdw>
              </a:effectLst>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07" name="Google Shape;207;p37"/>
              <p:cNvSpPr/>
              <p:nvPr/>
            </p:nvSpPr>
            <p:spPr>
              <a:xfrm>
                <a:off x="4574848" y="1907000"/>
                <a:ext cx="3028217" cy="2962327"/>
              </a:xfrm>
              <a:custGeom>
                <a:avLst/>
                <a:gdLst/>
                <a:ahLst/>
                <a:cxnLst/>
                <a:rect l="l" t="t" r="r" b="b"/>
                <a:pathLst>
                  <a:path w="3028217" h="2962327" extrusionOk="0">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grpSp>
          <p:nvGrpSpPr>
            <p:cNvPr id="208" name="Google Shape;208;p37"/>
            <p:cNvGrpSpPr/>
            <p:nvPr/>
          </p:nvGrpSpPr>
          <p:grpSpPr>
            <a:xfrm rot="-5400000">
              <a:off x="682078" y="2476831"/>
              <a:ext cx="4161562" cy="4161527"/>
              <a:chOff x="-722324" y="661145"/>
              <a:chExt cx="5822809" cy="5822760"/>
            </a:xfrm>
          </p:grpSpPr>
          <p:grpSp>
            <p:nvGrpSpPr>
              <p:cNvPr id="209" name="Google Shape;209;p37"/>
              <p:cNvGrpSpPr/>
              <p:nvPr/>
            </p:nvGrpSpPr>
            <p:grpSpPr>
              <a:xfrm>
                <a:off x="-722324" y="661145"/>
                <a:ext cx="5822809" cy="5822760"/>
                <a:chOff x="-146018" y="1220212"/>
                <a:chExt cx="5822809" cy="5822760"/>
              </a:xfrm>
            </p:grpSpPr>
            <p:sp>
              <p:nvSpPr>
                <p:cNvPr id="210" name="Google Shape;210;p37"/>
                <p:cNvSpPr/>
                <p:nvPr/>
              </p:nvSpPr>
              <p:spPr>
                <a:xfrm rot="7199938">
                  <a:off x="634126" y="2000355"/>
                  <a:ext cx="4262533" cy="4262533"/>
                </a:xfrm>
                <a:prstGeom prst="blockArc">
                  <a:avLst>
                    <a:gd name="adj1" fmla="val 10800000"/>
                    <a:gd name="adj2" fmla="val 14451417"/>
                    <a:gd name="adj3" fmla="val 4608"/>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dk1"/>
                    </a:solidFill>
                    <a:latin typeface="Arial"/>
                    <a:ea typeface="Arial"/>
                    <a:cs typeface="Arial"/>
                    <a:sym typeface="Arial"/>
                  </a:endParaRPr>
                </a:p>
              </p:txBody>
            </p:sp>
            <p:sp>
              <p:nvSpPr>
                <p:cNvPr id="211" name="Google Shape;211;p37"/>
                <p:cNvSpPr/>
                <p:nvPr/>
              </p:nvSpPr>
              <p:spPr>
                <a:xfrm rot="-7199938">
                  <a:off x="634175" y="2000306"/>
                  <a:ext cx="4262533" cy="4262533"/>
                </a:xfrm>
                <a:prstGeom prst="blockArc">
                  <a:avLst>
                    <a:gd name="adj1" fmla="val 10800000"/>
                    <a:gd name="adj2" fmla="val 14451417"/>
                    <a:gd name="adj3" fmla="val 4608"/>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dk1"/>
                    </a:solidFill>
                    <a:latin typeface="Arial"/>
                    <a:ea typeface="Arial"/>
                    <a:cs typeface="Arial"/>
                    <a:sym typeface="Arial"/>
                  </a:endParaRPr>
                </a:p>
              </p:txBody>
            </p:sp>
            <p:sp>
              <p:nvSpPr>
                <p:cNvPr id="212" name="Google Shape;212;p37"/>
                <p:cNvSpPr/>
                <p:nvPr/>
              </p:nvSpPr>
              <p:spPr>
                <a:xfrm rot="10800000">
                  <a:off x="634247" y="2000427"/>
                  <a:ext cx="4262400" cy="4262400"/>
                </a:xfrm>
                <a:prstGeom prst="blockArc">
                  <a:avLst>
                    <a:gd name="adj1" fmla="val 10800000"/>
                    <a:gd name="adj2" fmla="val 14451417"/>
                    <a:gd name="adj3" fmla="val 4608"/>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dk1"/>
                    </a:solidFill>
                    <a:latin typeface="Arial"/>
                    <a:ea typeface="Arial"/>
                    <a:cs typeface="Arial"/>
                    <a:sym typeface="Arial"/>
                  </a:endParaRPr>
                </a:p>
              </p:txBody>
            </p:sp>
            <p:sp>
              <p:nvSpPr>
                <p:cNvPr id="213" name="Google Shape;213;p37"/>
                <p:cNvSpPr/>
                <p:nvPr/>
              </p:nvSpPr>
              <p:spPr>
                <a:xfrm rot="3600062">
                  <a:off x="634066" y="2000295"/>
                  <a:ext cx="4262533" cy="4262533"/>
                </a:xfrm>
                <a:prstGeom prst="blockArc">
                  <a:avLst>
                    <a:gd name="adj1" fmla="val 10800000"/>
                    <a:gd name="adj2" fmla="val 14451417"/>
                    <a:gd name="adj3" fmla="val 4608"/>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dk1"/>
                    </a:solidFill>
                    <a:latin typeface="Arial"/>
                    <a:ea typeface="Arial"/>
                    <a:cs typeface="Arial"/>
                    <a:sym typeface="Arial"/>
                  </a:endParaRPr>
                </a:p>
              </p:txBody>
            </p:sp>
          </p:grpSp>
          <p:sp>
            <p:nvSpPr>
              <p:cNvPr id="214" name="Google Shape;214;p37"/>
              <p:cNvSpPr/>
              <p:nvPr/>
            </p:nvSpPr>
            <p:spPr>
              <a:xfrm rot="210872">
                <a:off x="3140018" y="1731961"/>
                <a:ext cx="190859" cy="190859"/>
              </a:xfrm>
              <a:prstGeom prst="ellipse">
                <a:avLst/>
              </a:prstGeom>
              <a:solidFill>
                <a:srgbClr val="790E2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215" name="Google Shape;215;p37"/>
              <p:cNvSpPr/>
              <p:nvPr/>
            </p:nvSpPr>
            <p:spPr>
              <a:xfrm rot="210872">
                <a:off x="1084952" y="1713549"/>
                <a:ext cx="190859" cy="190859"/>
              </a:xfrm>
              <a:prstGeom prst="ellipse">
                <a:avLst/>
              </a:prstGeom>
              <a:solidFill>
                <a:srgbClr val="81390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216" name="Google Shape;216;p37"/>
              <p:cNvSpPr/>
              <p:nvPr/>
            </p:nvSpPr>
            <p:spPr>
              <a:xfrm rot="210872">
                <a:off x="4123705" y="3456245"/>
                <a:ext cx="190859" cy="190859"/>
              </a:xfrm>
              <a:prstGeom prst="ellipse">
                <a:avLst/>
              </a:prstGeom>
              <a:solidFill>
                <a:srgbClr val="B5153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217" name="Google Shape;217;p37"/>
              <p:cNvSpPr/>
              <p:nvPr/>
            </p:nvSpPr>
            <p:spPr>
              <a:xfrm rot="210872">
                <a:off x="3086035" y="5255190"/>
                <a:ext cx="190859" cy="190859"/>
              </a:xfrm>
              <a:prstGeom prst="ellipse">
                <a:avLst/>
              </a:prstGeom>
              <a:solidFill>
                <a:srgbClr val="C1550D"/>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218" name="Google Shape;218;p37"/>
              <p:cNvSpPr/>
              <p:nvPr/>
            </p:nvSpPr>
            <p:spPr>
              <a:xfrm rot="210872">
                <a:off x="1062022" y="5223826"/>
                <a:ext cx="190859" cy="190859"/>
              </a:xfrm>
              <a:prstGeom prst="ellipse">
                <a:avLst/>
              </a:prstGeom>
              <a:solidFill>
                <a:srgbClr val="790E2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grpSp>
      </p:grpSp>
      <p:grpSp>
        <p:nvGrpSpPr>
          <p:cNvPr id="219" name="Google Shape;219;p37"/>
          <p:cNvGrpSpPr/>
          <p:nvPr/>
        </p:nvGrpSpPr>
        <p:grpSpPr>
          <a:xfrm>
            <a:off x="5777449" y="1172375"/>
            <a:ext cx="3387270" cy="2239050"/>
            <a:chOff x="4590932" y="1546322"/>
            <a:chExt cx="2231845" cy="2106945"/>
          </a:xfrm>
        </p:grpSpPr>
        <p:sp>
          <p:nvSpPr>
            <p:cNvPr id="220" name="Google Shape;220;p37"/>
            <p:cNvSpPr txBox="1"/>
            <p:nvPr/>
          </p:nvSpPr>
          <p:spPr>
            <a:xfrm>
              <a:off x="4590932" y="1546322"/>
              <a:ext cx="2218200" cy="886500"/>
            </a:xfrm>
            <a:prstGeom prst="rect">
              <a:avLst/>
            </a:prstGeom>
            <a:noFill/>
            <a:ln>
              <a:noFill/>
            </a:ln>
          </p:spPr>
          <p:txBody>
            <a:bodyPr spcFirstLastPara="1" wrap="square" lIns="68575" tIns="34275" rIns="68575" bIns="34275" anchor="ctr" anchorCtr="0">
              <a:spAutoFit/>
            </a:bodyPr>
            <a:lstStyle/>
            <a:p>
              <a:pPr marL="0" lvl="0" indent="0" algn="l" rtl="0">
                <a:lnSpc>
                  <a:spcPct val="107916"/>
                </a:lnSpc>
                <a:spcBef>
                  <a:spcPts val="0"/>
                </a:spcBef>
                <a:spcAft>
                  <a:spcPts val="0"/>
                </a:spcAft>
                <a:buSzPts val="1100"/>
                <a:buNone/>
              </a:pPr>
              <a:r>
                <a:rPr lang="en" sz="1000" b="1">
                  <a:solidFill>
                    <a:schemeClr val="dk1"/>
                  </a:solidFill>
                  <a:highlight>
                    <a:srgbClr val="D9EAD3"/>
                  </a:highlight>
                  <a:latin typeface="Calibri"/>
                  <a:ea typeface="Calibri"/>
                  <a:cs typeface="Calibri"/>
                  <a:sym typeface="Calibri"/>
                </a:rPr>
                <a:t>Title: </a:t>
              </a:r>
              <a:r>
                <a:rPr lang="en" sz="1000" b="1" i="1">
                  <a:solidFill>
                    <a:schemeClr val="dk1"/>
                  </a:solidFill>
                  <a:highlight>
                    <a:srgbClr val="D9EAD3"/>
                  </a:highlight>
                  <a:latin typeface="Calibri"/>
                  <a:ea typeface="Calibri"/>
                  <a:cs typeface="Calibri"/>
                  <a:sym typeface="Calibri"/>
                </a:rPr>
                <a:t>NLP Based Text Summarization Using Semantic Analysis</a:t>
              </a:r>
              <a:endParaRPr sz="1000" b="1" i="1">
                <a:solidFill>
                  <a:schemeClr val="dk1"/>
                </a:solidFill>
                <a:highlight>
                  <a:srgbClr val="D9EAD3"/>
                </a:highlight>
                <a:latin typeface="Calibri"/>
                <a:ea typeface="Calibri"/>
                <a:cs typeface="Calibri"/>
                <a:sym typeface="Calibri"/>
              </a:endParaRPr>
            </a:p>
            <a:p>
              <a:pPr marL="0" lvl="0" indent="0" algn="l" rtl="0">
                <a:lnSpc>
                  <a:spcPct val="107916"/>
                </a:lnSpc>
                <a:spcBef>
                  <a:spcPts val="800"/>
                </a:spcBef>
                <a:spcAft>
                  <a:spcPts val="0"/>
                </a:spcAft>
                <a:buClr>
                  <a:schemeClr val="dk1"/>
                </a:buClr>
                <a:buSzPts val="1100"/>
                <a:buFont typeface="Arial"/>
                <a:buNone/>
              </a:pPr>
              <a:r>
                <a:rPr lang="en" sz="1000" b="1">
                  <a:solidFill>
                    <a:schemeClr val="dk1"/>
                  </a:solidFill>
                  <a:latin typeface="Calibri"/>
                  <a:ea typeface="Calibri"/>
                  <a:cs typeface="Calibri"/>
                  <a:sym typeface="Calibri"/>
                </a:rPr>
                <a:t>Authors:</a:t>
              </a:r>
              <a:r>
                <a:rPr lang="en" sz="1000">
                  <a:solidFill>
                    <a:schemeClr val="dk1"/>
                  </a:solidFill>
                  <a:latin typeface="Calibri"/>
                  <a:ea typeface="Calibri"/>
                  <a:cs typeface="Calibri"/>
                  <a:sym typeface="Calibri"/>
                </a:rPr>
                <a:t> Hamza Shabbir Moiyadi, Harsh Desai, Dhairya Pawar, Geet Agrawal, Nilesh M.Patil</a:t>
              </a:r>
              <a:endParaRPr sz="1000">
                <a:solidFill>
                  <a:schemeClr val="dk1"/>
                </a:solidFill>
                <a:latin typeface="Calibri"/>
                <a:ea typeface="Calibri"/>
                <a:cs typeface="Calibri"/>
                <a:sym typeface="Calibri"/>
              </a:endParaRPr>
            </a:p>
            <a:p>
              <a:pPr marL="0" marR="0" lvl="0" indent="0" algn="l" rtl="0">
                <a:spcBef>
                  <a:spcPts val="800"/>
                </a:spcBef>
                <a:spcAft>
                  <a:spcPts val="0"/>
                </a:spcAft>
                <a:buNone/>
              </a:pPr>
              <a:endParaRPr sz="1100" b="1">
                <a:solidFill>
                  <a:schemeClr val="accent2"/>
                </a:solidFill>
              </a:endParaRPr>
            </a:p>
          </p:txBody>
        </p:sp>
        <p:sp>
          <p:nvSpPr>
            <p:cNvPr id="221" name="Google Shape;221;p37"/>
            <p:cNvSpPr txBox="1"/>
            <p:nvPr/>
          </p:nvSpPr>
          <p:spPr>
            <a:xfrm>
              <a:off x="4959477" y="2185967"/>
              <a:ext cx="1863300" cy="1467300"/>
            </a:xfrm>
            <a:prstGeom prst="rect">
              <a:avLst/>
            </a:prstGeom>
            <a:noFill/>
            <a:ln>
              <a:noFill/>
            </a:ln>
          </p:spPr>
          <p:txBody>
            <a:bodyPr spcFirstLastPara="1" wrap="square" lIns="68575" tIns="34275" rIns="68575" bIns="34275" anchor="t" anchorCtr="0">
              <a:spAutoFit/>
            </a:bodyPr>
            <a:lstStyle/>
            <a:p>
              <a:pPr marL="0" lvl="0" indent="0" algn="just" rtl="0">
                <a:lnSpc>
                  <a:spcPct val="107916"/>
                </a:lnSpc>
                <a:spcBef>
                  <a:spcPts val="0"/>
                </a:spcBef>
                <a:spcAft>
                  <a:spcPts val="0"/>
                </a:spcAft>
                <a:buClr>
                  <a:schemeClr val="dk1"/>
                </a:buClr>
                <a:buSzPts val="1100"/>
                <a:buFont typeface="Arial"/>
                <a:buNone/>
              </a:pPr>
              <a:r>
                <a:rPr lang="en" sz="1000" b="1" dirty="0">
                  <a:solidFill>
                    <a:schemeClr val="dk1"/>
                  </a:solidFill>
                  <a:latin typeface="Calibri"/>
                  <a:ea typeface="Calibri"/>
                  <a:cs typeface="Calibri"/>
                  <a:sym typeface="Calibri"/>
                </a:rPr>
                <a:t>Idea:</a:t>
              </a:r>
              <a:r>
                <a:rPr lang="en" sz="1000" dirty="0">
                  <a:solidFill>
                    <a:schemeClr val="dk1"/>
                  </a:solidFill>
                  <a:latin typeface="Calibri"/>
                  <a:ea typeface="Calibri"/>
                  <a:cs typeface="Calibri"/>
                  <a:sym typeface="Calibri"/>
                </a:rPr>
                <a:t> This paper gives ideas about reducing physical workload for identifying important ideas from a document. Using NLP it can extract representative sentences from documents. It takes a document as an input. Summarizing of domain specific text by using semantic analysis for this text summarization.</a:t>
              </a:r>
              <a:endParaRPr sz="1000" dirty="0">
                <a:solidFill>
                  <a:schemeClr val="dk1"/>
                </a:solidFill>
                <a:latin typeface="Calibri"/>
                <a:ea typeface="Calibri"/>
                <a:cs typeface="Calibri"/>
                <a:sym typeface="Calibri"/>
              </a:endParaRPr>
            </a:p>
            <a:p>
              <a:pPr marL="0" lvl="0" indent="0" algn="l" rtl="0">
                <a:lnSpc>
                  <a:spcPct val="107916"/>
                </a:lnSpc>
                <a:spcBef>
                  <a:spcPts val="800"/>
                </a:spcBef>
                <a:spcAft>
                  <a:spcPts val="0"/>
                </a:spcAft>
                <a:buClr>
                  <a:schemeClr val="dk1"/>
                </a:buClr>
                <a:buSzPts val="1100"/>
                <a:buFont typeface="Arial"/>
                <a:buNone/>
              </a:pPr>
              <a:endParaRPr sz="900" dirty="0">
                <a:solidFill>
                  <a:schemeClr val="dk1"/>
                </a:solidFill>
                <a:latin typeface="Calibri"/>
                <a:ea typeface="Calibri"/>
                <a:cs typeface="Calibri"/>
                <a:sym typeface="Calibri"/>
              </a:endParaRPr>
            </a:p>
            <a:p>
              <a:pPr marL="0" marR="0" lvl="0" indent="0" algn="l" rtl="0">
                <a:spcBef>
                  <a:spcPts val="800"/>
                </a:spcBef>
                <a:spcAft>
                  <a:spcPts val="0"/>
                </a:spcAft>
                <a:buNone/>
              </a:pPr>
              <a:r>
                <a:rPr lang="en" sz="900" dirty="0">
                  <a:solidFill>
                    <a:srgbClr val="595959"/>
                  </a:solidFill>
                  <a:latin typeface="Arial"/>
                  <a:ea typeface="Arial"/>
                  <a:cs typeface="Arial"/>
                  <a:sym typeface="Arial"/>
                </a:rPr>
                <a:t> </a:t>
              </a:r>
              <a:endParaRPr sz="900" dirty="0">
                <a:solidFill>
                  <a:srgbClr val="595959"/>
                </a:solidFill>
                <a:latin typeface="Arial"/>
                <a:ea typeface="Arial"/>
                <a:cs typeface="Arial"/>
                <a:sym typeface="Arial"/>
              </a:endParaRPr>
            </a:p>
          </p:txBody>
        </p:sp>
      </p:grpSp>
      <p:grpSp>
        <p:nvGrpSpPr>
          <p:cNvPr id="222" name="Google Shape;222;p37"/>
          <p:cNvGrpSpPr/>
          <p:nvPr/>
        </p:nvGrpSpPr>
        <p:grpSpPr>
          <a:xfrm>
            <a:off x="6352625" y="3158150"/>
            <a:ext cx="2791300" cy="1805156"/>
            <a:chOff x="4404238" y="1546325"/>
            <a:chExt cx="3018600" cy="2687843"/>
          </a:xfrm>
        </p:grpSpPr>
        <p:sp>
          <p:nvSpPr>
            <p:cNvPr id="223" name="Google Shape;223;p37"/>
            <p:cNvSpPr txBox="1"/>
            <p:nvPr/>
          </p:nvSpPr>
          <p:spPr>
            <a:xfrm>
              <a:off x="4404238" y="1546325"/>
              <a:ext cx="3018600" cy="627300"/>
            </a:xfrm>
            <a:prstGeom prst="rect">
              <a:avLst/>
            </a:prstGeom>
            <a:noFill/>
            <a:ln>
              <a:noFill/>
            </a:ln>
          </p:spPr>
          <p:txBody>
            <a:bodyPr spcFirstLastPara="1" wrap="square" lIns="68575" tIns="34275" rIns="68575" bIns="34275" anchor="ctr" anchorCtr="0">
              <a:spAutoFit/>
            </a:bodyPr>
            <a:lstStyle/>
            <a:p>
              <a:pPr marL="0" lvl="0" indent="0" algn="l" rtl="0">
                <a:lnSpc>
                  <a:spcPct val="107916"/>
                </a:lnSpc>
                <a:spcBef>
                  <a:spcPts val="0"/>
                </a:spcBef>
                <a:spcAft>
                  <a:spcPts val="800"/>
                </a:spcAft>
                <a:buClr>
                  <a:schemeClr val="dk1"/>
                </a:buClr>
                <a:buSzPts val="1100"/>
                <a:buFont typeface="Arial"/>
                <a:buNone/>
              </a:pPr>
              <a:r>
                <a:rPr lang="en" sz="1100" b="1">
                  <a:solidFill>
                    <a:schemeClr val="dk1"/>
                  </a:solidFill>
                  <a:highlight>
                    <a:srgbClr val="D9EAD3"/>
                  </a:highlight>
                  <a:latin typeface="Calibri"/>
                  <a:ea typeface="Calibri"/>
                  <a:cs typeface="Calibri"/>
                  <a:sym typeface="Calibri"/>
                </a:rPr>
                <a:t>Title: </a:t>
              </a:r>
              <a:r>
                <a:rPr lang="en" sz="1100" b="1" i="1">
                  <a:solidFill>
                    <a:schemeClr val="dk1"/>
                  </a:solidFill>
                  <a:highlight>
                    <a:srgbClr val="D9EAD3"/>
                  </a:highlight>
                  <a:latin typeface="Calibri"/>
                  <a:ea typeface="Calibri"/>
                  <a:cs typeface="Calibri"/>
                  <a:sym typeface="Calibri"/>
                </a:rPr>
                <a:t>Trainable, Scalable Summarization Using Robust NLP and Machine Learning</a:t>
              </a:r>
              <a:endParaRPr sz="1100" b="1" i="1">
                <a:solidFill>
                  <a:schemeClr val="accent3"/>
                </a:solidFill>
                <a:highlight>
                  <a:srgbClr val="D9EAD3"/>
                </a:highlight>
                <a:latin typeface="Arial"/>
                <a:ea typeface="Arial"/>
                <a:cs typeface="Arial"/>
                <a:sym typeface="Arial"/>
              </a:endParaRPr>
            </a:p>
          </p:txBody>
        </p:sp>
        <p:sp>
          <p:nvSpPr>
            <p:cNvPr id="224" name="Google Shape;224;p37"/>
            <p:cNvSpPr txBox="1"/>
            <p:nvPr/>
          </p:nvSpPr>
          <p:spPr>
            <a:xfrm>
              <a:off x="4404239" y="2135068"/>
              <a:ext cx="3018600" cy="2099100"/>
            </a:xfrm>
            <a:prstGeom prst="rect">
              <a:avLst/>
            </a:prstGeom>
            <a:noFill/>
            <a:ln>
              <a:noFill/>
            </a:ln>
          </p:spPr>
          <p:txBody>
            <a:bodyPr spcFirstLastPara="1" wrap="square" lIns="68575" tIns="34275" rIns="68575" bIns="34275" anchor="t" anchorCtr="0">
              <a:spAutoFit/>
            </a:bodyPr>
            <a:lstStyle/>
            <a:p>
              <a:pPr marL="0" lvl="0" indent="0" algn="l" rtl="0">
                <a:lnSpc>
                  <a:spcPct val="107916"/>
                </a:lnSpc>
                <a:spcBef>
                  <a:spcPts val="0"/>
                </a:spcBef>
                <a:spcAft>
                  <a:spcPts val="0"/>
                </a:spcAft>
                <a:buClr>
                  <a:schemeClr val="dk1"/>
                </a:buClr>
                <a:buSzPts val="1100"/>
                <a:buFont typeface="Arial"/>
                <a:buNone/>
              </a:pPr>
              <a:r>
                <a:rPr lang="en" sz="1000" b="1">
                  <a:solidFill>
                    <a:schemeClr val="dk1"/>
                  </a:solidFill>
                  <a:latin typeface="Calibri"/>
                  <a:ea typeface="Calibri"/>
                  <a:cs typeface="Calibri"/>
                  <a:sym typeface="Calibri"/>
                </a:rPr>
                <a:t>Authors:</a:t>
              </a:r>
              <a:r>
                <a:rPr lang="en" sz="1000">
                  <a:solidFill>
                    <a:schemeClr val="dk1"/>
                  </a:solidFill>
                  <a:latin typeface="Calibri"/>
                  <a:ea typeface="Calibri"/>
                  <a:cs typeface="Calibri"/>
                  <a:sym typeface="Calibri"/>
                </a:rPr>
                <a:t> Chinatsu Aone, Mary Ellen Okurowski, James Gorlinsky</a:t>
              </a:r>
              <a:endParaRPr sz="1000">
                <a:solidFill>
                  <a:schemeClr val="dk1"/>
                </a:solidFill>
                <a:latin typeface="Calibri"/>
                <a:ea typeface="Calibri"/>
                <a:cs typeface="Calibri"/>
                <a:sym typeface="Calibri"/>
              </a:endParaRPr>
            </a:p>
            <a:p>
              <a:pPr marL="0" lvl="0" indent="0" algn="l" rtl="0">
                <a:lnSpc>
                  <a:spcPct val="107916"/>
                </a:lnSpc>
                <a:spcBef>
                  <a:spcPts val="800"/>
                </a:spcBef>
                <a:spcAft>
                  <a:spcPts val="0"/>
                </a:spcAft>
                <a:buClr>
                  <a:schemeClr val="dk1"/>
                </a:buClr>
                <a:buSzPts val="1100"/>
                <a:buFont typeface="Arial"/>
                <a:buNone/>
              </a:pPr>
              <a:r>
                <a:rPr lang="en" sz="1000" b="1">
                  <a:solidFill>
                    <a:schemeClr val="dk1"/>
                  </a:solidFill>
                  <a:latin typeface="Calibri"/>
                  <a:ea typeface="Calibri"/>
                  <a:cs typeface="Calibri"/>
                  <a:sym typeface="Calibri"/>
                </a:rPr>
                <a:t>Idea:</a:t>
              </a:r>
              <a:r>
                <a:rPr lang="en" sz="1000">
                  <a:solidFill>
                    <a:schemeClr val="dk1"/>
                  </a:solidFill>
                  <a:latin typeface="Calibri"/>
                  <a:ea typeface="Calibri"/>
                  <a:cs typeface="Calibri"/>
                  <a:sym typeface="Calibri"/>
                </a:rPr>
                <a:t> This paper gives ideas about using NLP techniques it will summarize the best combination of the features and shows the report based on system scalability. </a:t>
              </a:r>
              <a:endParaRPr sz="1000">
                <a:solidFill>
                  <a:schemeClr val="dk1"/>
                </a:solidFill>
                <a:latin typeface="Calibri"/>
                <a:ea typeface="Calibri"/>
                <a:cs typeface="Calibri"/>
                <a:sym typeface="Calibri"/>
              </a:endParaRPr>
            </a:p>
            <a:p>
              <a:pPr marL="0" marR="0" lvl="0" indent="0" algn="l" rtl="0">
                <a:spcBef>
                  <a:spcPts val="800"/>
                </a:spcBef>
                <a:spcAft>
                  <a:spcPts val="0"/>
                </a:spcAft>
                <a:buNone/>
              </a:pPr>
              <a:r>
                <a:rPr lang="en" sz="900">
                  <a:solidFill>
                    <a:srgbClr val="595959"/>
                  </a:solidFill>
                  <a:latin typeface="Arial"/>
                  <a:ea typeface="Arial"/>
                  <a:cs typeface="Arial"/>
                  <a:sym typeface="Arial"/>
                </a:rPr>
                <a:t> </a:t>
              </a:r>
              <a:endParaRPr sz="900">
                <a:solidFill>
                  <a:srgbClr val="595959"/>
                </a:solidFill>
                <a:latin typeface="Arial"/>
                <a:ea typeface="Arial"/>
                <a:cs typeface="Arial"/>
                <a:sym typeface="Arial"/>
              </a:endParaRPr>
            </a:p>
          </p:txBody>
        </p:sp>
      </p:grpSp>
      <p:grpSp>
        <p:nvGrpSpPr>
          <p:cNvPr id="225" name="Google Shape;225;p37"/>
          <p:cNvGrpSpPr/>
          <p:nvPr/>
        </p:nvGrpSpPr>
        <p:grpSpPr>
          <a:xfrm flipH="1">
            <a:off x="140248" y="1172475"/>
            <a:ext cx="4787126" cy="1534669"/>
            <a:chOff x="3003596" y="1546335"/>
            <a:chExt cx="4807800" cy="2285093"/>
          </a:xfrm>
        </p:grpSpPr>
        <p:sp>
          <p:nvSpPr>
            <p:cNvPr id="226" name="Google Shape;226;p37"/>
            <p:cNvSpPr txBox="1"/>
            <p:nvPr/>
          </p:nvSpPr>
          <p:spPr>
            <a:xfrm>
              <a:off x="3003596" y="1546335"/>
              <a:ext cx="4807800" cy="1052100"/>
            </a:xfrm>
            <a:prstGeom prst="rect">
              <a:avLst/>
            </a:prstGeom>
            <a:noFill/>
            <a:ln>
              <a:noFill/>
            </a:ln>
          </p:spPr>
          <p:txBody>
            <a:bodyPr spcFirstLastPara="1" wrap="square" lIns="68575" tIns="34275" rIns="68575" bIns="34275" anchor="ctr" anchorCtr="0">
              <a:spAutoFit/>
            </a:bodyPr>
            <a:lstStyle/>
            <a:p>
              <a:pPr marL="0" lvl="0" indent="0" algn="l" rtl="0">
                <a:lnSpc>
                  <a:spcPct val="107916"/>
                </a:lnSpc>
                <a:spcBef>
                  <a:spcPts val="0"/>
                </a:spcBef>
                <a:spcAft>
                  <a:spcPts val="0"/>
                </a:spcAft>
                <a:buClr>
                  <a:schemeClr val="dk1"/>
                </a:buClr>
                <a:buSzPts val="1100"/>
                <a:buFont typeface="Arial"/>
                <a:buNone/>
              </a:pPr>
              <a:r>
                <a:rPr lang="en" sz="1100" b="1">
                  <a:solidFill>
                    <a:schemeClr val="dk1"/>
                  </a:solidFill>
                  <a:highlight>
                    <a:srgbClr val="D9EAD3"/>
                  </a:highlight>
                  <a:latin typeface="Calibri"/>
                  <a:ea typeface="Calibri"/>
                  <a:cs typeface="Calibri"/>
                  <a:sym typeface="Calibri"/>
                </a:rPr>
                <a:t>Title</a:t>
              </a:r>
              <a:r>
                <a:rPr lang="en" sz="1100">
                  <a:solidFill>
                    <a:schemeClr val="dk1"/>
                  </a:solidFill>
                  <a:highlight>
                    <a:srgbClr val="D9EAD3"/>
                  </a:highlight>
                  <a:latin typeface="Calibri"/>
                  <a:ea typeface="Calibri"/>
                  <a:cs typeface="Calibri"/>
                  <a:sym typeface="Calibri"/>
                </a:rPr>
                <a:t>: </a:t>
              </a:r>
              <a:r>
                <a:rPr lang="en" sz="1100" b="1" i="1">
                  <a:solidFill>
                    <a:schemeClr val="dk1"/>
                  </a:solidFill>
                  <a:highlight>
                    <a:srgbClr val="D9EAD3"/>
                  </a:highlight>
                  <a:latin typeface="Calibri"/>
                  <a:ea typeface="Calibri"/>
                  <a:cs typeface="Calibri"/>
                  <a:sym typeface="Calibri"/>
                </a:rPr>
                <a:t>DIALOGLM: Pre-trained Model for Long Dialogue Understanding                               and Summarization</a:t>
              </a:r>
              <a:endParaRPr sz="1100" b="1">
                <a:solidFill>
                  <a:schemeClr val="dk1"/>
                </a:solidFill>
                <a:highlight>
                  <a:srgbClr val="D9EAD3"/>
                </a:highlight>
                <a:latin typeface="Calibri"/>
                <a:ea typeface="Calibri"/>
                <a:cs typeface="Calibri"/>
                <a:sym typeface="Calibri"/>
              </a:endParaRPr>
            </a:p>
            <a:p>
              <a:pPr marL="0" marR="0" lvl="0" indent="0" algn="r" rtl="0">
                <a:spcBef>
                  <a:spcPts val="800"/>
                </a:spcBef>
                <a:spcAft>
                  <a:spcPts val="0"/>
                </a:spcAft>
                <a:buNone/>
              </a:pPr>
              <a:endParaRPr sz="1100" b="1">
                <a:solidFill>
                  <a:schemeClr val="accent2"/>
                </a:solidFill>
              </a:endParaRPr>
            </a:p>
          </p:txBody>
        </p:sp>
        <p:sp>
          <p:nvSpPr>
            <p:cNvPr id="227" name="Google Shape;227;p37"/>
            <p:cNvSpPr txBox="1"/>
            <p:nvPr/>
          </p:nvSpPr>
          <p:spPr>
            <a:xfrm>
              <a:off x="4333916" y="2109728"/>
              <a:ext cx="3477300" cy="1721700"/>
            </a:xfrm>
            <a:prstGeom prst="rect">
              <a:avLst/>
            </a:prstGeom>
            <a:noFill/>
            <a:ln>
              <a:noFill/>
            </a:ln>
          </p:spPr>
          <p:txBody>
            <a:bodyPr spcFirstLastPara="1" wrap="square" lIns="68575" tIns="34275" rIns="68575" bIns="34275" anchor="t" anchorCtr="0">
              <a:spAutoFit/>
            </a:bodyPr>
            <a:lstStyle/>
            <a:p>
              <a:pPr marL="0" lvl="0" indent="0" algn="l" rtl="0">
                <a:lnSpc>
                  <a:spcPct val="107916"/>
                </a:lnSpc>
                <a:spcBef>
                  <a:spcPts val="0"/>
                </a:spcBef>
                <a:spcAft>
                  <a:spcPts val="0"/>
                </a:spcAft>
                <a:buNone/>
              </a:pPr>
              <a:r>
                <a:rPr lang="en" sz="1000" b="1">
                  <a:solidFill>
                    <a:schemeClr val="dk1"/>
                  </a:solidFill>
                  <a:latin typeface="Calibri"/>
                  <a:ea typeface="Calibri"/>
                  <a:cs typeface="Calibri"/>
                  <a:sym typeface="Calibri"/>
                </a:rPr>
                <a:t>Authors</a:t>
              </a:r>
              <a:r>
                <a:rPr lang="en" sz="1000">
                  <a:solidFill>
                    <a:schemeClr val="dk1"/>
                  </a:solidFill>
                  <a:latin typeface="Calibri"/>
                  <a:ea typeface="Calibri"/>
                  <a:cs typeface="Calibri"/>
                  <a:sym typeface="Calibri"/>
                </a:rPr>
                <a:t>: Ming Zhong, Yang Liu, Yichong Xu, Chenguang Zhu, Michael Zeng    </a:t>
              </a:r>
              <a:endParaRPr sz="1000">
                <a:solidFill>
                  <a:schemeClr val="dk1"/>
                </a:solidFill>
                <a:latin typeface="Calibri"/>
                <a:ea typeface="Calibri"/>
                <a:cs typeface="Calibri"/>
                <a:sym typeface="Calibri"/>
              </a:endParaRPr>
            </a:p>
            <a:p>
              <a:pPr marL="0" lvl="0" indent="0" algn="l" rtl="0">
                <a:lnSpc>
                  <a:spcPct val="107916"/>
                </a:lnSpc>
                <a:spcBef>
                  <a:spcPts val="800"/>
                </a:spcBef>
                <a:spcAft>
                  <a:spcPts val="800"/>
                </a:spcAft>
                <a:buClr>
                  <a:schemeClr val="dk1"/>
                </a:buClr>
                <a:buSzPts val="1100"/>
                <a:buFont typeface="Arial"/>
                <a:buNone/>
              </a:pPr>
              <a:r>
                <a:rPr lang="en" sz="1000" b="1">
                  <a:solidFill>
                    <a:schemeClr val="dk1"/>
                  </a:solidFill>
                  <a:latin typeface="Calibri"/>
                  <a:ea typeface="Calibri"/>
                  <a:cs typeface="Calibri"/>
                  <a:sym typeface="Calibri"/>
                </a:rPr>
                <a:t>Idea</a:t>
              </a:r>
              <a:r>
                <a:rPr lang="en" sz="1000">
                  <a:solidFill>
                    <a:schemeClr val="dk1"/>
                  </a:solidFill>
                  <a:latin typeface="Calibri"/>
                  <a:ea typeface="Calibri"/>
                  <a:cs typeface="Calibri"/>
                  <a:sym typeface="Calibri"/>
                </a:rPr>
                <a:t>: In this paper we got an idea about converting the long        text into a short summary in case of a conversation. Using      NLP and the concept of summarization they are converting         a speech which is long to a  short summary.</a:t>
              </a:r>
              <a:endParaRPr sz="1000">
                <a:solidFill>
                  <a:schemeClr val="dk1"/>
                </a:solidFill>
                <a:latin typeface="Calibri"/>
                <a:ea typeface="Calibri"/>
                <a:cs typeface="Calibri"/>
                <a:sym typeface="Calibri"/>
              </a:endParaRPr>
            </a:p>
          </p:txBody>
        </p:sp>
      </p:grpSp>
      <p:grpSp>
        <p:nvGrpSpPr>
          <p:cNvPr id="228" name="Google Shape;228;p37"/>
          <p:cNvGrpSpPr/>
          <p:nvPr/>
        </p:nvGrpSpPr>
        <p:grpSpPr>
          <a:xfrm flipH="1">
            <a:off x="93738" y="3158150"/>
            <a:ext cx="3133412" cy="2256471"/>
            <a:chOff x="3931560" y="1546325"/>
            <a:chExt cx="3388572" cy="3359843"/>
          </a:xfrm>
        </p:grpSpPr>
        <p:sp>
          <p:nvSpPr>
            <p:cNvPr id="229" name="Google Shape;229;p37"/>
            <p:cNvSpPr txBox="1"/>
            <p:nvPr/>
          </p:nvSpPr>
          <p:spPr>
            <a:xfrm>
              <a:off x="3931560" y="1546325"/>
              <a:ext cx="3388500" cy="1052100"/>
            </a:xfrm>
            <a:prstGeom prst="rect">
              <a:avLst/>
            </a:prstGeom>
            <a:noFill/>
            <a:ln>
              <a:noFill/>
            </a:ln>
          </p:spPr>
          <p:txBody>
            <a:bodyPr spcFirstLastPara="1" wrap="square" lIns="68575" tIns="34275" rIns="68575" bIns="34275" anchor="ctr" anchorCtr="0">
              <a:spAutoFit/>
            </a:bodyPr>
            <a:lstStyle/>
            <a:p>
              <a:pPr marL="0" lvl="0" indent="0" algn="l" rtl="0">
                <a:lnSpc>
                  <a:spcPct val="107916"/>
                </a:lnSpc>
                <a:spcBef>
                  <a:spcPts val="0"/>
                </a:spcBef>
                <a:spcAft>
                  <a:spcPts val="0"/>
                </a:spcAft>
                <a:buClr>
                  <a:schemeClr val="dk1"/>
                </a:buClr>
                <a:buSzPts val="1100"/>
                <a:buFont typeface="Arial"/>
                <a:buNone/>
              </a:pPr>
              <a:r>
                <a:rPr lang="en" sz="1100" b="1">
                  <a:solidFill>
                    <a:schemeClr val="dk1"/>
                  </a:solidFill>
                  <a:highlight>
                    <a:srgbClr val="D9EAD3"/>
                  </a:highlight>
                  <a:latin typeface="Calibri"/>
                  <a:ea typeface="Calibri"/>
                  <a:cs typeface="Calibri"/>
                  <a:sym typeface="Calibri"/>
                </a:rPr>
                <a:t>Title</a:t>
              </a:r>
              <a:r>
                <a:rPr lang="en" sz="1100">
                  <a:solidFill>
                    <a:schemeClr val="dk1"/>
                  </a:solidFill>
                  <a:highlight>
                    <a:srgbClr val="D9EAD3"/>
                  </a:highlight>
                  <a:latin typeface="Calibri"/>
                  <a:ea typeface="Calibri"/>
                  <a:cs typeface="Calibri"/>
                  <a:sym typeface="Calibri"/>
                </a:rPr>
                <a:t>: </a:t>
              </a:r>
              <a:r>
                <a:rPr lang="en" sz="1100" i="1">
                  <a:solidFill>
                    <a:schemeClr val="dk1"/>
                  </a:solidFill>
                  <a:highlight>
                    <a:srgbClr val="D9EAD3"/>
                  </a:highlight>
                  <a:latin typeface="Calibri"/>
                  <a:ea typeface="Calibri"/>
                  <a:cs typeface="Calibri"/>
                  <a:sym typeface="Calibri"/>
                </a:rPr>
                <a:t> </a:t>
              </a:r>
              <a:r>
                <a:rPr lang="en" sz="1100" b="1" i="1">
                  <a:solidFill>
                    <a:schemeClr val="dk1"/>
                  </a:solidFill>
                  <a:highlight>
                    <a:srgbClr val="D9EAD3"/>
                  </a:highlight>
                  <a:latin typeface="Calibri"/>
                  <a:ea typeface="Calibri"/>
                  <a:cs typeface="Calibri"/>
                  <a:sym typeface="Calibri"/>
                </a:rPr>
                <a:t>A Survey on NLP based Text Summarization  for Summarizing Product Reviews"</a:t>
              </a:r>
              <a:endParaRPr sz="1100" b="1">
                <a:solidFill>
                  <a:schemeClr val="dk1"/>
                </a:solidFill>
                <a:highlight>
                  <a:srgbClr val="D9EAD3"/>
                </a:highlight>
                <a:latin typeface="Calibri"/>
                <a:ea typeface="Calibri"/>
                <a:cs typeface="Calibri"/>
                <a:sym typeface="Calibri"/>
              </a:endParaRPr>
            </a:p>
            <a:p>
              <a:pPr marL="0" marR="0" lvl="0" indent="0" algn="r" rtl="0">
                <a:spcBef>
                  <a:spcPts val="800"/>
                </a:spcBef>
                <a:spcAft>
                  <a:spcPts val="0"/>
                </a:spcAft>
                <a:buNone/>
              </a:pPr>
              <a:endParaRPr sz="1100" b="1">
                <a:solidFill>
                  <a:schemeClr val="accent3"/>
                </a:solidFill>
              </a:endParaRPr>
            </a:p>
          </p:txBody>
        </p:sp>
        <p:sp>
          <p:nvSpPr>
            <p:cNvPr id="230" name="Google Shape;230;p37"/>
            <p:cNvSpPr txBox="1"/>
            <p:nvPr/>
          </p:nvSpPr>
          <p:spPr>
            <a:xfrm>
              <a:off x="4044732" y="2135068"/>
              <a:ext cx="3275400" cy="2771100"/>
            </a:xfrm>
            <a:prstGeom prst="rect">
              <a:avLst/>
            </a:prstGeom>
            <a:noFill/>
            <a:ln>
              <a:noFill/>
            </a:ln>
          </p:spPr>
          <p:txBody>
            <a:bodyPr spcFirstLastPara="1" wrap="square" lIns="68575" tIns="34275" rIns="68575" bIns="34275" anchor="t" anchorCtr="0">
              <a:spAutoFit/>
            </a:bodyPr>
            <a:lstStyle/>
            <a:p>
              <a:pPr marL="0" lvl="0" indent="0" algn="l" rtl="0">
                <a:lnSpc>
                  <a:spcPct val="107916"/>
                </a:lnSpc>
                <a:spcBef>
                  <a:spcPts val="0"/>
                </a:spcBef>
                <a:spcAft>
                  <a:spcPts val="0"/>
                </a:spcAft>
                <a:buClr>
                  <a:schemeClr val="dk1"/>
                </a:buClr>
                <a:buSzPts val="1100"/>
                <a:buFont typeface="Arial"/>
                <a:buNone/>
              </a:pPr>
              <a:r>
                <a:rPr lang="en" sz="1000" b="1">
                  <a:solidFill>
                    <a:schemeClr val="dk1"/>
                  </a:solidFill>
                  <a:latin typeface="Calibri"/>
                  <a:ea typeface="Calibri"/>
                  <a:cs typeface="Calibri"/>
                  <a:sym typeface="Calibri"/>
                </a:rPr>
                <a:t>Authors:</a:t>
              </a:r>
              <a:r>
                <a:rPr lang="en" sz="1000">
                  <a:solidFill>
                    <a:schemeClr val="dk1"/>
                  </a:solidFill>
                  <a:latin typeface="Calibri"/>
                  <a:ea typeface="Calibri"/>
                  <a:cs typeface="Calibri"/>
                  <a:sym typeface="Calibri"/>
                </a:rPr>
                <a:t>  Ravali Boorugu, Dr. G. Ramesh (2020)</a:t>
              </a:r>
              <a:endParaRPr sz="1000">
                <a:solidFill>
                  <a:schemeClr val="dk1"/>
                </a:solidFill>
                <a:latin typeface="Calibri"/>
                <a:ea typeface="Calibri"/>
                <a:cs typeface="Calibri"/>
                <a:sym typeface="Calibri"/>
              </a:endParaRPr>
            </a:p>
            <a:p>
              <a:pPr marL="0" lvl="0" indent="0" algn="l" rtl="0">
                <a:lnSpc>
                  <a:spcPct val="107916"/>
                </a:lnSpc>
                <a:spcBef>
                  <a:spcPts val="800"/>
                </a:spcBef>
                <a:spcAft>
                  <a:spcPts val="0"/>
                </a:spcAft>
                <a:buClr>
                  <a:schemeClr val="dk1"/>
                </a:buClr>
                <a:buSzPts val="1100"/>
                <a:buFont typeface="Arial"/>
                <a:buNone/>
              </a:pPr>
              <a:r>
                <a:rPr lang="en" sz="1000" b="1">
                  <a:solidFill>
                    <a:schemeClr val="dk1"/>
                  </a:solidFill>
                  <a:latin typeface="Calibri"/>
                  <a:ea typeface="Calibri"/>
                  <a:cs typeface="Calibri"/>
                  <a:sym typeface="Calibri"/>
                </a:rPr>
                <a:t>Idea:</a:t>
              </a:r>
              <a:r>
                <a:rPr lang="en" sz="1000">
                  <a:solidFill>
                    <a:schemeClr val="dk1"/>
                  </a:solidFill>
                  <a:latin typeface="Calibri"/>
                  <a:ea typeface="Calibri"/>
                  <a:cs typeface="Calibri"/>
                  <a:sym typeface="Calibri"/>
                </a:rPr>
                <a:t> This paper is about how to detect which products are genuine and pick the best among the unlimited options at the same price. As everyone wishes to get their products delivered to their home without any hassle and looks at the reviews before ordering anything online.</a:t>
              </a:r>
              <a:endParaRPr sz="1000">
                <a:solidFill>
                  <a:schemeClr val="dk1"/>
                </a:solidFill>
                <a:latin typeface="Calibri"/>
                <a:ea typeface="Calibri"/>
                <a:cs typeface="Calibri"/>
                <a:sym typeface="Calibri"/>
              </a:endParaRPr>
            </a:p>
            <a:p>
              <a:pPr marL="0" lvl="0" indent="0" algn="l" rtl="0">
                <a:lnSpc>
                  <a:spcPct val="107916"/>
                </a:lnSpc>
                <a:spcBef>
                  <a:spcPts val="800"/>
                </a:spcBef>
                <a:spcAft>
                  <a:spcPts val="0"/>
                </a:spcAft>
                <a:buClr>
                  <a:schemeClr val="dk1"/>
                </a:buClr>
                <a:buSzPts val="1100"/>
                <a:buFont typeface="Arial"/>
                <a:buNone/>
              </a:pPr>
              <a:endParaRPr sz="1100">
                <a:solidFill>
                  <a:schemeClr val="dk1"/>
                </a:solidFill>
                <a:latin typeface="Calibri"/>
                <a:ea typeface="Calibri"/>
                <a:cs typeface="Calibri"/>
                <a:sym typeface="Calibri"/>
              </a:endParaRPr>
            </a:p>
            <a:p>
              <a:pPr marL="0" marR="0" lvl="0" indent="0" algn="r" rtl="0">
                <a:spcBef>
                  <a:spcPts val="800"/>
                </a:spcBef>
                <a:spcAft>
                  <a:spcPts val="0"/>
                </a:spcAft>
                <a:buNone/>
              </a:pPr>
              <a:endParaRPr sz="900">
                <a:solidFill>
                  <a:srgbClr val="595959"/>
                </a:solidFill>
              </a:endParaRPr>
            </a:p>
          </p:txBody>
        </p:sp>
      </p:grpSp>
    </p:spTree>
  </p:cSld>
  <p:clrMapOvr>
    <a:masterClrMapping/>
  </p:clrMapOvr>
  <p:transition spd="med">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8"/>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3F3F3F"/>
              </a:buClr>
              <a:buSzPts val="4100"/>
              <a:buNone/>
            </a:pPr>
            <a:r>
              <a:rPr lang="en"/>
              <a:t>Related Works</a:t>
            </a:r>
            <a:endParaRPr/>
          </a:p>
        </p:txBody>
      </p:sp>
      <p:grpSp>
        <p:nvGrpSpPr>
          <p:cNvPr id="236" name="Google Shape;236;p38"/>
          <p:cNvGrpSpPr/>
          <p:nvPr/>
        </p:nvGrpSpPr>
        <p:grpSpPr>
          <a:xfrm>
            <a:off x="2702461" y="2464258"/>
            <a:ext cx="809987" cy="1089293"/>
            <a:chOff x="5823708" y="3105088"/>
            <a:chExt cx="1330902" cy="1789834"/>
          </a:xfrm>
        </p:grpSpPr>
        <p:sp>
          <p:nvSpPr>
            <p:cNvPr id="237" name="Google Shape;237;p38"/>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BE4A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8" name="Google Shape;238;p38"/>
            <p:cNvSpPr/>
            <p:nvPr/>
          </p:nvSpPr>
          <p:spPr>
            <a:xfrm>
              <a:off x="6051009" y="3319815"/>
              <a:ext cx="876300" cy="8763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239" name="Google Shape;239;p38"/>
          <p:cNvGrpSpPr/>
          <p:nvPr/>
        </p:nvGrpSpPr>
        <p:grpSpPr>
          <a:xfrm>
            <a:off x="3387126" y="1745071"/>
            <a:ext cx="809987" cy="1089293"/>
            <a:chOff x="5823708" y="3105088"/>
            <a:chExt cx="1330902" cy="1789834"/>
          </a:xfrm>
        </p:grpSpPr>
        <p:sp>
          <p:nvSpPr>
            <p:cNvPr id="240" name="Google Shape;240;p38"/>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5A8B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1" name="Google Shape;241;p38"/>
            <p:cNvSpPr/>
            <p:nvPr/>
          </p:nvSpPr>
          <p:spPr>
            <a:xfrm>
              <a:off x="6051009" y="3319815"/>
              <a:ext cx="876300" cy="8763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242" name="Google Shape;242;p38"/>
          <p:cNvGrpSpPr/>
          <p:nvPr/>
        </p:nvGrpSpPr>
        <p:grpSpPr>
          <a:xfrm>
            <a:off x="4177295" y="1479476"/>
            <a:ext cx="809987" cy="1089293"/>
            <a:chOff x="5823708" y="3105088"/>
            <a:chExt cx="1330902" cy="1789834"/>
          </a:xfrm>
        </p:grpSpPr>
        <p:sp>
          <p:nvSpPr>
            <p:cNvPr id="243" name="Google Shape;243;p38"/>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9C7A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4" name="Google Shape;244;p38"/>
            <p:cNvSpPr/>
            <p:nvPr/>
          </p:nvSpPr>
          <p:spPr>
            <a:xfrm>
              <a:off x="6051009" y="3319815"/>
              <a:ext cx="876300" cy="8763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245" name="Google Shape;245;p38"/>
          <p:cNvGrpSpPr/>
          <p:nvPr/>
        </p:nvGrpSpPr>
        <p:grpSpPr>
          <a:xfrm>
            <a:off x="4967464" y="1745071"/>
            <a:ext cx="809987" cy="1089293"/>
            <a:chOff x="5823708" y="3105088"/>
            <a:chExt cx="1330902" cy="1789834"/>
          </a:xfrm>
        </p:grpSpPr>
        <p:sp>
          <p:nvSpPr>
            <p:cNvPr id="246" name="Google Shape;246;p38"/>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5A8B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7" name="Google Shape;247;p38"/>
            <p:cNvSpPr/>
            <p:nvPr/>
          </p:nvSpPr>
          <p:spPr>
            <a:xfrm>
              <a:off x="6051009" y="3319815"/>
              <a:ext cx="876300" cy="8763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248" name="Google Shape;248;p38"/>
          <p:cNvGrpSpPr/>
          <p:nvPr/>
        </p:nvGrpSpPr>
        <p:grpSpPr>
          <a:xfrm>
            <a:off x="5652128" y="2464258"/>
            <a:ext cx="809987" cy="1089293"/>
            <a:chOff x="5823708" y="3105088"/>
            <a:chExt cx="1330902" cy="1789834"/>
          </a:xfrm>
        </p:grpSpPr>
        <p:sp>
          <p:nvSpPr>
            <p:cNvPr id="249" name="Google Shape;249;p38"/>
            <p:cNvSpPr/>
            <p:nvPr/>
          </p:nvSpPr>
          <p:spPr>
            <a:xfrm>
              <a:off x="5823708" y="3105088"/>
              <a:ext cx="1330902" cy="1789834"/>
            </a:xfrm>
            <a:custGeom>
              <a:avLst/>
              <a:gdLst/>
              <a:ahLst/>
              <a:cxnLst/>
              <a:rect l="l" t="t" r="r" b="b"/>
              <a:pathLst>
                <a:path w="1330902" h="1789834" extrusionOk="0">
                  <a:moveTo>
                    <a:pt x="667752" y="1662867"/>
                  </a:moveTo>
                  <a:cubicBezTo>
                    <a:pt x="507126" y="1382919"/>
                    <a:pt x="351089" y="1121328"/>
                    <a:pt x="213410" y="855147"/>
                  </a:cubicBezTo>
                  <a:cubicBezTo>
                    <a:pt x="107855" y="653217"/>
                    <a:pt x="185874" y="400805"/>
                    <a:pt x="369447" y="263125"/>
                  </a:cubicBezTo>
                  <a:cubicBezTo>
                    <a:pt x="557609" y="125446"/>
                    <a:pt x="810021" y="134624"/>
                    <a:pt x="989005" y="286072"/>
                  </a:cubicBezTo>
                  <a:cubicBezTo>
                    <a:pt x="1163399" y="437519"/>
                    <a:pt x="1218470" y="680753"/>
                    <a:pt x="1108327" y="882683"/>
                  </a:cubicBezTo>
                  <a:cubicBezTo>
                    <a:pt x="966058" y="1139685"/>
                    <a:pt x="819200" y="1392098"/>
                    <a:pt x="667752" y="1662867"/>
                  </a:cubicBezTo>
                  <a:close/>
                </a:path>
              </a:pathLst>
            </a:custGeom>
            <a:solidFill>
              <a:srgbClr val="FBE4A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0" name="Google Shape;250;p38"/>
            <p:cNvSpPr/>
            <p:nvPr/>
          </p:nvSpPr>
          <p:spPr>
            <a:xfrm>
              <a:off x="6051009" y="3319815"/>
              <a:ext cx="876300" cy="8763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sp>
        <p:nvSpPr>
          <p:cNvPr id="251" name="Google Shape;251;p38"/>
          <p:cNvSpPr/>
          <p:nvPr/>
        </p:nvSpPr>
        <p:spPr>
          <a:xfrm>
            <a:off x="3000349" y="2778334"/>
            <a:ext cx="226800" cy="166313"/>
          </a:xfrm>
          <a:custGeom>
            <a:avLst/>
            <a:gdLst/>
            <a:ahLst/>
            <a:cxnLst/>
            <a:rect l="l" t="t" r="r" b="b"/>
            <a:pathLst>
              <a:path w="3240001" h="2375905" extrusionOk="0">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52" name="Google Shape;252;p38"/>
          <p:cNvSpPr/>
          <p:nvPr/>
        </p:nvSpPr>
        <p:spPr>
          <a:xfrm>
            <a:off x="3680380" y="2034801"/>
            <a:ext cx="239012" cy="183593"/>
          </a:xfrm>
          <a:custGeom>
            <a:avLst/>
            <a:gdLst/>
            <a:ahLst/>
            <a:cxnLst/>
            <a:rect l="l" t="t" r="r" b="b"/>
            <a:pathLst>
              <a:path w="3186824" h="2447912" extrusionOk="0">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53" name="Google Shape;253;p38"/>
          <p:cNvSpPr/>
          <p:nvPr/>
        </p:nvSpPr>
        <p:spPr>
          <a:xfrm>
            <a:off x="5267711" y="2007984"/>
            <a:ext cx="243000" cy="209707"/>
          </a:xfrm>
          <a:custGeom>
            <a:avLst/>
            <a:gdLst/>
            <a:ahLst/>
            <a:cxnLst/>
            <a:rect l="l" t="t" r="r" b="b"/>
            <a:pathLst>
              <a:path w="3240006" h="2796091" extrusionOk="0">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54" name="Google Shape;254;p38"/>
          <p:cNvSpPr/>
          <p:nvPr/>
        </p:nvSpPr>
        <p:spPr>
          <a:xfrm>
            <a:off x="4466503" y="1763773"/>
            <a:ext cx="241433" cy="190880"/>
          </a:xfrm>
          <a:custGeom>
            <a:avLst/>
            <a:gdLst/>
            <a:ahLst/>
            <a:cxnLst/>
            <a:rect l="l" t="t" r="r" b="b"/>
            <a:pathLst>
              <a:path w="3219104" h="2545072" extrusionOk="0">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55" name="Google Shape;255;p38"/>
          <p:cNvSpPr/>
          <p:nvPr/>
        </p:nvSpPr>
        <p:spPr>
          <a:xfrm>
            <a:off x="5963638" y="2749763"/>
            <a:ext cx="243000" cy="227469"/>
          </a:xfrm>
          <a:custGeom>
            <a:avLst/>
            <a:gdLst/>
            <a:ahLst/>
            <a:cxnLst/>
            <a:rect l="l" t="t" r="r" b="b"/>
            <a:pathLst>
              <a:path w="3239999" h="3032924" extrusionOk="0">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256" name="Google Shape;256;p38"/>
          <p:cNvGrpSpPr/>
          <p:nvPr/>
        </p:nvGrpSpPr>
        <p:grpSpPr>
          <a:xfrm>
            <a:off x="2801583" y="2147914"/>
            <a:ext cx="3551031" cy="3551061"/>
            <a:chOff x="682096" y="2476813"/>
            <a:chExt cx="4161527" cy="4161562"/>
          </a:xfrm>
        </p:grpSpPr>
        <p:grpSp>
          <p:nvGrpSpPr>
            <p:cNvPr id="257" name="Google Shape;257;p38"/>
            <p:cNvGrpSpPr/>
            <p:nvPr/>
          </p:nvGrpSpPr>
          <p:grpSpPr>
            <a:xfrm>
              <a:off x="1839956" y="3635154"/>
              <a:ext cx="1845698" cy="1844926"/>
              <a:chOff x="4574848" y="1897856"/>
              <a:chExt cx="3028217" cy="3026950"/>
            </a:xfrm>
          </p:grpSpPr>
          <p:sp>
            <p:nvSpPr>
              <p:cNvPr id="258" name="Google Shape;258;p38"/>
              <p:cNvSpPr/>
              <p:nvPr/>
            </p:nvSpPr>
            <p:spPr>
              <a:xfrm>
                <a:off x="4575624" y="1897856"/>
                <a:ext cx="3026950" cy="3026950"/>
              </a:xfrm>
              <a:custGeom>
                <a:avLst/>
                <a:gdLst/>
                <a:ahLst/>
                <a:cxnLst/>
                <a:rect l="l" t="t" r="r" b="b"/>
                <a:pathLst>
                  <a:path w="3057525" h="3057525" extrusionOk="0">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rgbClr val="74E7ED"/>
              </a:solidFill>
              <a:ln>
                <a:noFill/>
              </a:ln>
              <a:effectLst>
                <a:outerShdw blurRad="63500" sx="102000" sy="102000" algn="ctr" rotWithShape="0">
                  <a:srgbClr val="000000">
                    <a:alpha val="40000"/>
                  </a:srgbClr>
                </a:outerShdw>
              </a:effectLst>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9" name="Google Shape;259;p38"/>
              <p:cNvSpPr/>
              <p:nvPr/>
            </p:nvSpPr>
            <p:spPr>
              <a:xfrm>
                <a:off x="4574848" y="1907000"/>
                <a:ext cx="3028217" cy="2962327"/>
              </a:xfrm>
              <a:custGeom>
                <a:avLst/>
                <a:gdLst/>
                <a:ahLst/>
                <a:cxnLst/>
                <a:rect l="l" t="t" r="r" b="b"/>
                <a:pathLst>
                  <a:path w="3028217" h="2962327" extrusionOk="0">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grpSp>
          <p:nvGrpSpPr>
            <p:cNvPr id="260" name="Google Shape;260;p38"/>
            <p:cNvGrpSpPr/>
            <p:nvPr/>
          </p:nvGrpSpPr>
          <p:grpSpPr>
            <a:xfrm rot="-5400000">
              <a:off x="682078" y="2476831"/>
              <a:ext cx="4161562" cy="4161527"/>
              <a:chOff x="-722324" y="661145"/>
              <a:chExt cx="5822809" cy="5822760"/>
            </a:xfrm>
          </p:grpSpPr>
          <p:grpSp>
            <p:nvGrpSpPr>
              <p:cNvPr id="261" name="Google Shape;261;p38"/>
              <p:cNvGrpSpPr/>
              <p:nvPr/>
            </p:nvGrpSpPr>
            <p:grpSpPr>
              <a:xfrm>
                <a:off x="-722324" y="661145"/>
                <a:ext cx="5822809" cy="5822760"/>
                <a:chOff x="-146018" y="1220212"/>
                <a:chExt cx="5822809" cy="5822760"/>
              </a:xfrm>
            </p:grpSpPr>
            <p:sp>
              <p:nvSpPr>
                <p:cNvPr id="262" name="Google Shape;262;p38"/>
                <p:cNvSpPr/>
                <p:nvPr/>
              </p:nvSpPr>
              <p:spPr>
                <a:xfrm rot="7199938">
                  <a:off x="634126" y="2000355"/>
                  <a:ext cx="4262533" cy="4262533"/>
                </a:xfrm>
                <a:prstGeom prst="blockArc">
                  <a:avLst>
                    <a:gd name="adj1" fmla="val 10800000"/>
                    <a:gd name="adj2" fmla="val 14451417"/>
                    <a:gd name="adj3" fmla="val 4608"/>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dk1"/>
                    </a:solidFill>
                    <a:latin typeface="Arial"/>
                    <a:ea typeface="Arial"/>
                    <a:cs typeface="Arial"/>
                    <a:sym typeface="Arial"/>
                  </a:endParaRPr>
                </a:p>
              </p:txBody>
            </p:sp>
            <p:sp>
              <p:nvSpPr>
                <p:cNvPr id="263" name="Google Shape;263;p38"/>
                <p:cNvSpPr/>
                <p:nvPr/>
              </p:nvSpPr>
              <p:spPr>
                <a:xfrm rot="-7199938">
                  <a:off x="634175" y="2000306"/>
                  <a:ext cx="4262533" cy="4262533"/>
                </a:xfrm>
                <a:prstGeom prst="blockArc">
                  <a:avLst>
                    <a:gd name="adj1" fmla="val 10800000"/>
                    <a:gd name="adj2" fmla="val 14451417"/>
                    <a:gd name="adj3" fmla="val 4608"/>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dk1"/>
                    </a:solidFill>
                    <a:latin typeface="Arial"/>
                    <a:ea typeface="Arial"/>
                    <a:cs typeface="Arial"/>
                    <a:sym typeface="Arial"/>
                  </a:endParaRPr>
                </a:p>
              </p:txBody>
            </p:sp>
            <p:sp>
              <p:nvSpPr>
                <p:cNvPr id="264" name="Google Shape;264;p38"/>
                <p:cNvSpPr/>
                <p:nvPr/>
              </p:nvSpPr>
              <p:spPr>
                <a:xfrm rot="10800000">
                  <a:off x="634247" y="2000427"/>
                  <a:ext cx="4262400" cy="4262400"/>
                </a:xfrm>
                <a:prstGeom prst="blockArc">
                  <a:avLst>
                    <a:gd name="adj1" fmla="val 10800000"/>
                    <a:gd name="adj2" fmla="val 14451417"/>
                    <a:gd name="adj3" fmla="val 4608"/>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dk1"/>
                    </a:solidFill>
                    <a:latin typeface="Arial"/>
                    <a:ea typeface="Arial"/>
                    <a:cs typeface="Arial"/>
                    <a:sym typeface="Arial"/>
                  </a:endParaRPr>
                </a:p>
              </p:txBody>
            </p:sp>
            <p:sp>
              <p:nvSpPr>
                <p:cNvPr id="265" name="Google Shape;265;p38"/>
                <p:cNvSpPr/>
                <p:nvPr/>
              </p:nvSpPr>
              <p:spPr>
                <a:xfrm rot="3600062">
                  <a:off x="634066" y="2000295"/>
                  <a:ext cx="4262533" cy="4262533"/>
                </a:xfrm>
                <a:prstGeom prst="blockArc">
                  <a:avLst>
                    <a:gd name="adj1" fmla="val 10800000"/>
                    <a:gd name="adj2" fmla="val 14451417"/>
                    <a:gd name="adj3" fmla="val 4608"/>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dk1"/>
                    </a:solidFill>
                    <a:latin typeface="Arial"/>
                    <a:ea typeface="Arial"/>
                    <a:cs typeface="Arial"/>
                    <a:sym typeface="Arial"/>
                  </a:endParaRPr>
                </a:p>
              </p:txBody>
            </p:sp>
          </p:grpSp>
          <p:sp>
            <p:nvSpPr>
              <p:cNvPr id="266" name="Google Shape;266;p38"/>
              <p:cNvSpPr/>
              <p:nvPr/>
            </p:nvSpPr>
            <p:spPr>
              <a:xfrm rot="210872">
                <a:off x="3140018" y="1731961"/>
                <a:ext cx="190859" cy="190859"/>
              </a:xfrm>
              <a:prstGeom prst="ellipse">
                <a:avLst/>
              </a:prstGeom>
              <a:solidFill>
                <a:srgbClr val="790E2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267" name="Google Shape;267;p38"/>
              <p:cNvSpPr/>
              <p:nvPr/>
            </p:nvSpPr>
            <p:spPr>
              <a:xfrm rot="210872">
                <a:off x="1084952" y="1713549"/>
                <a:ext cx="190859" cy="190859"/>
              </a:xfrm>
              <a:prstGeom prst="ellipse">
                <a:avLst/>
              </a:prstGeom>
              <a:solidFill>
                <a:srgbClr val="813908"/>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268" name="Google Shape;268;p38"/>
              <p:cNvSpPr/>
              <p:nvPr/>
            </p:nvSpPr>
            <p:spPr>
              <a:xfrm rot="210872">
                <a:off x="4123705" y="3456245"/>
                <a:ext cx="190859" cy="190859"/>
              </a:xfrm>
              <a:prstGeom prst="ellipse">
                <a:avLst/>
              </a:prstGeom>
              <a:solidFill>
                <a:srgbClr val="B5153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269" name="Google Shape;269;p38"/>
              <p:cNvSpPr/>
              <p:nvPr/>
            </p:nvSpPr>
            <p:spPr>
              <a:xfrm rot="210872">
                <a:off x="3086035" y="5255190"/>
                <a:ext cx="190859" cy="190859"/>
              </a:xfrm>
              <a:prstGeom prst="ellipse">
                <a:avLst/>
              </a:prstGeom>
              <a:solidFill>
                <a:srgbClr val="C1550D"/>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270" name="Google Shape;270;p38"/>
              <p:cNvSpPr/>
              <p:nvPr/>
            </p:nvSpPr>
            <p:spPr>
              <a:xfrm rot="210872">
                <a:off x="1062022" y="5223826"/>
                <a:ext cx="190859" cy="190859"/>
              </a:xfrm>
              <a:prstGeom prst="ellipse">
                <a:avLst/>
              </a:prstGeom>
              <a:solidFill>
                <a:srgbClr val="790E2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grpSp>
      </p:grpSp>
      <p:grpSp>
        <p:nvGrpSpPr>
          <p:cNvPr id="271" name="Google Shape;271;p38"/>
          <p:cNvGrpSpPr/>
          <p:nvPr/>
        </p:nvGrpSpPr>
        <p:grpSpPr>
          <a:xfrm>
            <a:off x="5777450" y="1172375"/>
            <a:ext cx="3402739" cy="3669157"/>
            <a:chOff x="4590932" y="1546322"/>
            <a:chExt cx="2242037" cy="3452674"/>
          </a:xfrm>
        </p:grpSpPr>
        <p:sp>
          <p:nvSpPr>
            <p:cNvPr id="272" name="Google Shape;272;p38"/>
            <p:cNvSpPr txBox="1"/>
            <p:nvPr/>
          </p:nvSpPr>
          <p:spPr>
            <a:xfrm>
              <a:off x="4590932" y="1546322"/>
              <a:ext cx="2218200" cy="745800"/>
            </a:xfrm>
            <a:prstGeom prst="rect">
              <a:avLst/>
            </a:prstGeom>
            <a:noFill/>
            <a:ln>
              <a:noFill/>
            </a:ln>
          </p:spPr>
          <p:txBody>
            <a:bodyPr spcFirstLastPara="1" wrap="square" lIns="68575" tIns="34275" rIns="68575" bIns="34275" anchor="ctr" anchorCtr="0">
              <a:spAutoFit/>
            </a:bodyPr>
            <a:lstStyle/>
            <a:p>
              <a:pPr marL="0" lvl="0" indent="0" algn="l" rtl="0">
                <a:lnSpc>
                  <a:spcPct val="107916"/>
                </a:lnSpc>
                <a:spcBef>
                  <a:spcPts val="0"/>
                </a:spcBef>
                <a:spcAft>
                  <a:spcPts val="0"/>
                </a:spcAft>
                <a:buSzPts val="1100"/>
                <a:buNone/>
              </a:pPr>
              <a:r>
                <a:rPr lang="en" sz="1100" b="1">
                  <a:solidFill>
                    <a:schemeClr val="dk1"/>
                  </a:solidFill>
                  <a:highlight>
                    <a:srgbClr val="D9EAD3"/>
                  </a:highlight>
                  <a:latin typeface="Calibri"/>
                  <a:ea typeface="Calibri"/>
                  <a:cs typeface="Calibri"/>
                  <a:sym typeface="Calibri"/>
                </a:rPr>
                <a:t>Title:</a:t>
              </a:r>
              <a:r>
                <a:rPr lang="en" sz="1000" b="1">
                  <a:solidFill>
                    <a:schemeClr val="dk1"/>
                  </a:solidFill>
                  <a:highlight>
                    <a:srgbClr val="D9EAD3"/>
                  </a:highlight>
                  <a:latin typeface="Calibri"/>
                  <a:ea typeface="Calibri"/>
                  <a:cs typeface="Calibri"/>
                  <a:sym typeface="Calibri"/>
                </a:rPr>
                <a:t> </a:t>
              </a:r>
              <a:r>
                <a:rPr lang="en" sz="1000" b="1" i="1">
                  <a:solidFill>
                    <a:schemeClr val="dk1"/>
                  </a:solidFill>
                  <a:highlight>
                    <a:srgbClr val="D9EAD3"/>
                  </a:highlight>
                  <a:latin typeface="Calibri"/>
                  <a:ea typeface="Calibri"/>
                  <a:cs typeface="Calibri"/>
                  <a:sym typeface="Calibri"/>
                </a:rPr>
                <a:t> </a:t>
              </a:r>
              <a:r>
                <a:rPr lang="en" sz="1100" b="1" i="1">
                  <a:solidFill>
                    <a:schemeClr val="dk1"/>
                  </a:solidFill>
                  <a:highlight>
                    <a:srgbClr val="D9EAD3"/>
                  </a:highlight>
                  <a:latin typeface="Calibri"/>
                  <a:ea typeface="Calibri"/>
                  <a:cs typeface="Calibri"/>
                  <a:sym typeface="Calibri"/>
                </a:rPr>
                <a:t>Summarizing Spoken and Written Conversations</a:t>
              </a:r>
              <a:endParaRPr sz="1100" b="1" i="1">
                <a:solidFill>
                  <a:schemeClr val="dk1"/>
                </a:solidFill>
                <a:highlight>
                  <a:srgbClr val="D9EAD3"/>
                </a:highlight>
                <a:latin typeface="Calibri"/>
                <a:ea typeface="Calibri"/>
                <a:cs typeface="Calibri"/>
                <a:sym typeface="Calibri"/>
              </a:endParaRPr>
            </a:p>
            <a:p>
              <a:pPr marL="0" lvl="0" indent="0" algn="l" rtl="0">
                <a:lnSpc>
                  <a:spcPct val="107916"/>
                </a:lnSpc>
                <a:spcBef>
                  <a:spcPts val="800"/>
                </a:spcBef>
                <a:spcAft>
                  <a:spcPts val="0"/>
                </a:spcAft>
                <a:buSzPts val="1100"/>
                <a:buNone/>
              </a:pPr>
              <a:endParaRPr sz="1000" i="1">
                <a:solidFill>
                  <a:schemeClr val="dk1"/>
                </a:solidFill>
                <a:latin typeface="Calibri"/>
                <a:ea typeface="Calibri"/>
                <a:cs typeface="Calibri"/>
                <a:sym typeface="Calibri"/>
              </a:endParaRPr>
            </a:p>
            <a:p>
              <a:pPr marL="0" marR="0" lvl="0" indent="0" algn="l" rtl="0">
                <a:spcBef>
                  <a:spcPts val="800"/>
                </a:spcBef>
                <a:spcAft>
                  <a:spcPts val="0"/>
                </a:spcAft>
                <a:buNone/>
              </a:pPr>
              <a:endParaRPr sz="1100" b="1">
                <a:solidFill>
                  <a:schemeClr val="accent2"/>
                </a:solidFill>
              </a:endParaRPr>
            </a:p>
          </p:txBody>
        </p:sp>
        <p:sp>
          <p:nvSpPr>
            <p:cNvPr id="273" name="Google Shape;273;p38"/>
            <p:cNvSpPr txBox="1"/>
            <p:nvPr/>
          </p:nvSpPr>
          <p:spPr>
            <a:xfrm>
              <a:off x="4990369" y="1872096"/>
              <a:ext cx="1842600" cy="3126900"/>
            </a:xfrm>
            <a:prstGeom prst="rect">
              <a:avLst/>
            </a:prstGeom>
            <a:noFill/>
            <a:ln>
              <a:noFill/>
            </a:ln>
          </p:spPr>
          <p:txBody>
            <a:bodyPr spcFirstLastPara="1" wrap="square" lIns="68575" tIns="34275" rIns="68575" bIns="34275" anchor="t" anchorCtr="0">
              <a:spAutoFit/>
            </a:bodyPr>
            <a:lstStyle/>
            <a:p>
              <a:pPr marL="0" lvl="0" indent="0" algn="l" rtl="0">
                <a:lnSpc>
                  <a:spcPct val="107916"/>
                </a:lnSpc>
                <a:spcBef>
                  <a:spcPts val="0"/>
                </a:spcBef>
                <a:spcAft>
                  <a:spcPts val="0"/>
                </a:spcAft>
                <a:buClr>
                  <a:schemeClr val="dk1"/>
                </a:buClr>
                <a:buSzPts val="1100"/>
                <a:buFont typeface="Arial"/>
                <a:buNone/>
              </a:pPr>
              <a:r>
                <a:rPr lang="en" sz="1000" b="1">
                  <a:solidFill>
                    <a:schemeClr val="dk1"/>
                  </a:solidFill>
                  <a:latin typeface="Calibri"/>
                  <a:ea typeface="Calibri"/>
                  <a:cs typeface="Calibri"/>
                  <a:sym typeface="Calibri"/>
                </a:rPr>
                <a:t>Authors:</a:t>
              </a:r>
              <a:r>
                <a:rPr lang="en" sz="1000">
                  <a:solidFill>
                    <a:schemeClr val="dk1"/>
                  </a:solidFill>
                  <a:latin typeface="Calibri"/>
                  <a:ea typeface="Calibri"/>
                  <a:cs typeface="Calibri"/>
                  <a:sym typeface="Calibri"/>
                </a:rPr>
                <a:t> Gabriel Murray and Giuseppe Carenini</a:t>
              </a:r>
              <a:endParaRPr sz="1000">
                <a:solidFill>
                  <a:schemeClr val="dk1"/>
                </a:solidFill>
                <a:latin typeface="Calibri"/>
                <a:ea typeface="Calibri"/>
                <a:cs typeface="Calibri"/>
                <a:sym typeface="Calibri"/>
              </a:endParaRPr>
            </a:p>
            <a:p>
              <a:pPr marL="0" lvl="0" indent="0" algn="l" rtl="0">
                <a:lnSpc>
                  <a:spcPct val="107916"/>
                </a:lnSpc>
                <a:spcBef>
                  <a:spcPts val="800"/>
                </a:spcBef>
                <a:spcAft>
                  <a:spcPts val="0"/>
                </a:spcAft>
                <a:buClr>
                  <a:schemeClr val="dk1"/>
                </a:buClr>
                <a:buSzPts val="1100"/>
                <a:buFont typeface="Arial"/>
                <a:buNone/>
              </a:pPr>
              <a:r>
                <a:rPr lang="en" sz="1000" b="1">
                  <a:solidFill>
                    <a:schemeClr val="dk1"/>
                  </a:solidFill>
                  <a:latin typeface="Calibri"/>
                  <a:ea typeface="Calibri"/>
                  <a:cs typeface="Calibri"/>
                  <a:sym typeface="Calibri"/>
                </a:rPr>
                <a:t>Idea:</a:t>
              </a:r>
              <a:r>
                <a:rPr lang="en" sz="1000">
                  <a:solidFill>
                    <a:schemeClr val="dk1"/>
                  </a:solidFill>
                  <a:latin typeface="Calibri"/>
                  <a:ea typeface="Calibri"/>
                  <a:cs typeface="Calibri"/>
                  <a:sym typeface="Calibri"/>
                </a:rPr>
                <a:t> This paper is about a conversation summarization system that appears to discuss a conversation summarization system that is designed to work across various domains.  The system likely utilizes general conversational features to generate summaries of both spoken and written conversations and compare the results of their system with domain-dependent systems that were developed specifically for meeting and email data. This paper could provide insights into how conversation summarization techniques can be applied effectively in different contexts and may explore the strengths and limitations of using a domain-independent approach compared to domain-specific systems.</a:t>
              </a:r>
              <a:endParaRPr sz="1000">
                <a:solidFill>
                  <a:schemeClr val="dk1"/>
                </a:solidFill>
                <a:latin typeface="Calibri"/>
                <a:ea typeface="Calibri"/>
                <a:cs typeface="Calibri"/>
                <a:sym typeface="Calibri"/>
              </a:endParaRPr>
            </a:p>
            <a:p>
              <a:pPr marL="0" lvl="0" indent="0" algn="l" rtl="0">
                <a:lnSpc>
                  <a:spcPct val="107916"/>
                </a:lnSpc>
                <a:spcBef>
                  <a:spcPts val="800"/>
                </a:spcBef>
                <a:spcAft>
                  <a:spcPts val="0"/>
                </a:spcAft>
                <a:buClr>
                  <a:schemeClr val="dk1"/>
                </a:buClr>
                <a:buSzPts val="1100"/>
                <a:buFont typeface="Arial"/>
                <a:buNone/>
              </a:pPr>
              <a:endParaRPr sz="900">
                <a:solidFill>
                  <a:schemeClr val="dk1"/>
                </a:solidFill>
                <a:latin typeface="Calibri"/>
                <a:ea typeface="Calibri"/>
                <a:cs typeface="Calibri"/>
                <a:sym typeface="Calibri"/>
              </a:endParaRPr>
            </a:p>
            <a:p>
              <a:pPr marL="0" marR="0" lvl="0" indent="0" algn="l" rtl="0">
                <a:spcBef>
                  <a:spcPts val="800"/>
                </a:spcBef>
                <a:spcAft>
                  <a:spcPts val="0"/>
                </a:spcAft>
                <a:buNone/>
              </a:pPr>
              <a:r>
                <a:rPr lang="en" sz="900">
                  <a:solidFill>
                    <a:srgbClr val="595959"/>
                  </a:solidFill>
                  <a:latin typeface="Arial"/>
                  <a:ea typeface="Arial"/>
                  <a:cs typeface="Arial"/>
                  <a:sym typeface="Arial"/>
                </a:rPr>
                <a:t> </a:t>
              </a:r>
              <a:endParaRPr sz="900">
                <a:solidFill>
                  <a:srgbClr val="595959"/>
                </a:solidFill>
                <a:latin typeface="Arial"/>
                <a:ea typeface="Arial"/>
                <a:cs typeface="Arial"/>
                <a:sym typeface="Arial"/>
              </a:endParaRPr>
            </a:p>
          </p:txBody>
        </p:sp>
      </p:grpSp>
      <p:grpSp>
        <p:nvGrpSpPr>
          <p:cNvPr id="274" name="Google Shape;274;p38"/>
          <p:cNvGrpSpPr/>
          <p:nvPr/>
        </p:nvGrpSpPr>
        <p:grpSpPr>
          <a:xfrm flipH="1">
            <a:off x="140233" y="1172475"/>
            <a:ext cx="4787141" cy="1534669"/>
            <a:chOff x="3003596" y="1546335"/>
            <a:chExt cx="4807815" cy="2285093"/>
          </a:xfrm>
        </p:grpSpPr>
        <p:sp>
          <p:nvSpPr>
            <p:cNvPr id="275" name="Google Shape;275;p38"/>
            <p:cNvSpPr txBox="1"/>
            <p:nvPr/>
          </p:nvSpPr>
          <p:spPr>
            <a:xfrm>
              <a:off x="3003596" y="1546335"/>
              <a:ext cx="4807800" cy="780000"/>
            </a:xfrm>
            <a:prstGeom prst="rect">
              <a:avLst/>
            </a:prstGeom>
            <a:noFill/>
            <a:ln>
              <a:noFill/>
            </a:ln>
          </p:spPr>
          <p:txBody>
            <a:bodyPr spcFirstLastPara="1" wrap="square" lIns="68575" tIns="34275" rIns="68575" bIns="34275" anchor="ctr" anchorCtr="0">
              <a:spAutoFit/>
            </a:bodyPr>
            <a:lstStyle/>
            <a:p>
              <a:pPr marL="0" lvl="0" indent="0" algn="l" rtl="0">
                <a:lnSpc>
                  <a:spcPct val="107916"/>
                </a:lnSpc>
                <a:spcBef>
                  <a:spcPts val="0"/>
                </a:spcBef>
                <a:spcAft>
                  <a:spcPts val="0"/>
                </a:spcAft>
                <a:buClr>
                  <a:schemeClr val="dk1"/>
                </a:buClr>
                <a:buSzPts val="1100"/>
                <a:buFont typeface="Arial"/>
                <a:buNone/>
              </a:pPr>
              <a:r>
                <a:rPr lang="en" sz="1100" b="1">
                  <a:solidFill>
                    <a:schemeClr val="dk1"/>
                  </a:solidFill>
                  <a:highlight>
                    <a:srgbClr val="D9EAD3"/>
                  </a:highlight>
                  <a:latin typeface="Calibri"/>
                  <a:ea typeface="Calibri"/>
                  <a:cs typeface="Calibri"/>
                  <a:sym typeface="Calibri"/>
                </a:rPr>
                <a:t>Title: </a:t>
              </a:r>
              <a:r>
                <a:rPr lang="en" sz="1100" b="1" i="1">
                  <a:solidFill>
                    <a:schemeClr val="dk1"/>
                  </a:solidFill>
                  <a:highlight>
                    <a:srgbClr val="D9EAD3"/>
                  </a:highlight>
                  <a:latin typeface="Calibri"/>
                  <a:ea typeface="Calibri"/>
                  <a:cs typeface="Calibri"/>
                  <a:sym typeface="Calibri"/>
                </a:rPr>
                <a:t>Abstractive Meeting Summarization with Entailment and Fusion</a:t>
              </a:r>
              <a:endParaRPr sz="1100" b="1" i="1">
                <a:solidFill>
                  <a:schemeClr val="dk1"/>
                </a:solidFill>
                <a:highlight>
                  <a:srgbClr val="D9EAD3"/>
                </a:highlight>
                <a:latin typeface="Calibri"/>
                <a:ea typeface="Calibri"/>
                <a:cs typeface="Calibri"/>
                <a:sym typeface="Calibri"/>
              </a:endParaRPr>
            </a:p>
            <a:p>
              <a:pPr marL="0" marR="0" lvl="0" indent="0" algn="r" rtl="0">
                <a:spcBef>
                  <a:spcPts val="800"/>
                </a:spcBef>
                <a:spcAft>
                  <a:spcPts val="0"/>
                </a:spcAft>
                <a:buNone/>
              </a:pPr>
              <a:endParaRPr sz="1100" b="1">
                <a:solidFill>
                  <a:schemeClr val="accent2"/>
                </a:solidFill>
              </a:endParaRPr>
            </a:p>
          </p:txBody>
        </p:sp>
        <p:sp>
          <p:nvSpPr>
            <p:cNvPr id="276" name="Google Shape;276;p38"/>
            <p:cNvSpPr txBox="1"/>
            <p:nvPr/>
          </p:nvSpPr>
          <p:spPr>
            <a:xfrm>
              <a:off x="4664411" y="2109728"/>
              <a:ext cx="3147000" cy="1721700"/>
            </a:xfrm>
            <a:prstGeom prst="rect">
              <a:avLst/>
            </a:prstGeom>
            <a:noFill/>
            <a:ln>
              <a:noFill/>
            </a:ln>
          </p:spPr>
          <p:txBody>
            <a:bodyPr spcFirstLastPara="1" wrap="square" lIns="68575" tIns="34275" rIns="68575" bIns="34275" anchor="t" anchorCtr="0">
              <a:spAutoFit/>
            </a:bodyPr>
            <a:lstStyle/>
            <a:p>
              <a:pPr marL="0" lvl="0" indent="0" algn="l" rtl="0">
                <a:lnSpc>
                  <a:spcPct val="107916"/>
                </a:lnSpc>
                <a:spcBef>
                  <a:spcPts val="0"/>
                </a:spcBef>
                <a:spcAft>
                  <a:spcPts val="0"/>
                </a:spcAft>
                <a:buNone/>
              </a:pPr>
              <a:r>
                <a:rPr lang="en" sz="1000" b="1">
                  <a:solidFill>
                    <a:schemeClr val="dk1"/>
                  </a:solidFill>
                  <a:latin typeface="Calibri"/>
                  <a:ea typeface="Calibri"/>
                  <a:cs typeface="Calibri"/>
                  <a:sym typeface="Calibri"/>
                </a:rPr>
                <a:t>Authors: </a:t>
              </a:r>
              <a:r>
                <a:rPr lang="en" sz="1000">
                  <a:solidFill>
                    <a:schemeClr val="dk1"/>
                  </a:solidFill>
                  <a:latin typeface="Calibri"/>
                  <a:ea typeface="Calibri"/>
                  <a:cs typeface="Calibri"/>
                  <a:sym typeface="Calibri"/>
                </a:rPr>
                <a:t>Yashar Mehdad,  Giuseppe Carenini, Frank W. Tompa,  Raymond T. NG   </a:t>
              </a:r>
              <a:endParaRPr sz="1000">
                <a:solidFill>
                  <a:schemeClr val="dk1"/>
                </a:solidFill>
                <a:latin typeface="Calibri"/>
                <a:ea typeface="Calibri"/>
                <a:cs typeface="Calibri"/>
                <a:sym typeface="Calibri"/>
              </a:endParaRPr>
            </a:p>
            <a:p>
              <a:pPr marL="0" lvl="0" indent="0" algn="l" rtl="0">
                <a:lnSpc>
                  <a:spcPct val="107916"/>
                </a:lnSpc>
                <a:spcBef>
                  <a:spcPts val="800"/>
                </a:spcBef>
                <a:spcAft>
                  <a:spcPts val="800"/>
                </a:spcAft>
                <a:buClr>
                  <a:schemeClr val="dk1"/>
                </a:buClr>
                <a:buSzPts val="1100"/>
                <a:buFont typeface="Arial"/>
                <a:buNone/>
              </a:pPr>
              <a:r>
                <a:rPr lang="en" sz="1000" b="1">
                  <a:solidFill>
                    <a:schemeClr val="dk1"/>
                  </a:solidFill>
                  <a:latin typeface="Calibri"/>
                  <a:ea typeface="Calibri"/>
                  <a:cs typeface="Calibri"/>
                  <a:sym typeface="Calibri"/>
                </a:rPr>
                <a:t>Idea: </a:t>
              </a:r>
              <a:r>
                <a:rPr lang="en" sz="1000">
                  <a:solidFill>
                    <a:schemeClr val="dk1"/>
                  </a:solidFill>
                  <a:latin typeface="Calibri"/>
                  <a:ea typeface="Calibri"/>
                  <a:cs typeface="Calibri"/>
                  <a:sym typeface="Calibri"/>
                </a:rPr>
                <a:t>This paper shows the idea of using tokenization in summarization. Using word ranking it can express longer conversations into effective summarization while following the appropriate grammar. </a:t>
              </a:r>
              <a:endParaRPr sz="1000">
                <a:solidFill>
                  <a:schemeClr val="dk1"/>
                </a:solidFill>
                <a:latin typeface="Calibri"/>
                <a:ea typeface="Calibri"/>
                <a:cs typeface="Calibri"/>
                <a:sym typeface="Calibri"/>
              </a:endParaRPr>
            </a:p>
          </p:txBody>
        </p:sp>
      </p:grpSp>
      <p:grpSp>
        <p:nvGrpSpPr>
          <p:cNvPr id="277" name="Google Shape;277;p38"/>
          <p:cNvGrpSpPr/>
          <p:nvPr/>
        </p:nvGrpSpPr>
        <p:grpSpPr>
          <a:xfrm flipH="1">
            <a:off x="93738" y="3158150"/>
            <a:ext cx="3133412" cy="2343994"/>
            <a:chOff x="3931560" y="1546325"/>
            <a:chExt cx="3388572" cy="3490164"/>
          </a:xfrm>
        </p:grpSpPr>
        <p:sp>
          <p:nvSpPr>
            <p:cNvPr id="278" name="Google Shape;278;p38"/>
            <p:cNvSpPr txBox="1"/>
            <p:nvPr/>
          </p:nvSpPr>
          <p:spPr>
            <a:xfrm>
              <a:off x="3931560" y="1546325"/>
              <a:ext cx="3388500" cy="355200"/>
            </a:xfrm>
            <a:prstGeom prst="rect">
              <a:avLst/>
            </a:prstGeom>
            <a:noFill/>
            <a:ln>
              <a:noFill/>
            </a:ln>
          </p:spPr>
          <p:txBody>
            <a:bodyPr spcFirstLastPara="1" wrap="square" lIns="68575" tIns="34275" rIns="68575" bIns="34275" anchor="ctr" anchorCtr="0">
              <a:spAutoFit/>
            </a:bodyPr>
            <a:lstStyle/>
            <a:p>
              <a:pPr marL="0" lvl="0" indent="0" algn="l" rtl="0">
                <a:lnSpc>
                  <a:spcPct val="107916"/>
                </a:lnSpc>
                <a:spcBef>
                  <a:spcPts val="0"/>
                </a:spcBef>
                <a:spcAft>
                  <a:spcPts val="800"/>
                </a:spcAft>
                <a:buClr>
                  <a:schemeClr val="dk1"/>
                </a:buClr>
                <a:buSzPts val="1100"/>
                <a:buFont typeface="Arial"/>
                <a:buNone/>
              </a:pPr>
              <a:r>
                <a:rPr lang="en" sz="1100" b="1">
                  <a:solidFill>
                    <a:schemeClr val="dk1"/>
                  </a:solidFill>
                  <a:highlight>
                    <a:srgbClr val="D9EAD3"/>
                  </a:highlight>
                  <a:latin typeface="Calibri"/>
                  <a:ea typeface="Calibri"/>
                  <a:cs typeface="Calibri"/>
                  <a:sym typeface="Calibri"/>
                </a:rPr>
                <a:t>Title: </a:t>
              </a:r>
              <a:r>
                <a:rPr lang="en" sz="1100" b="1" i="1">
                  <a:solidFill>
                    <a:schemeClr val="dk1"/>
                  </a:solidFill>
                  <a:highlight>
                    <a:srgbClr val="D9EAD3"/>
                  </a:highlight>
                  <a:latin typeface="Calibri"/>
                  <a:ea typeface="Calibri"/>
                  <a:cs typeface="Calibri"/>
                  <a:sym typeface="Calibri"/>
                </a:rPr>
                <a:t> Model: T5 Tokenizer </a:t>
              </a:r>
              <a:endParaRPr sz="1100" b="1" i="1">
                <a:solidFill>
                  <a:schemeClr val="accent3"/>
                </a:solidFill>
                <a:highlight>
                  <a:srgbClr val="D9EAD3"/>
                </a:highlight>
              </a:endParaRPr>
            </a:p>
          </p:txBody>
        </p:sp>
        <p:sp>
          <p:nvSpPr>
            <p:cNvPr id="279" name="Google Shape;279;p38"/>
            <p:cNvSpPr txBox="1"/>
            <p:nvPr/>
          </p:nvSpPr>
          <p:spPr>
            <a:xfrm>
              <a:off x="4044732" y="2042788"/>
              <a:ext cx="3275400" cy="2993700"/>
            </a:xfrm>
            <a:prstGeom prst="rect">
              <a:avLst/>
            </a:prstGeom>
            <a:noFill/>
            <a:ln>
              <a:noFill/>
            </a:ln>
          </p:spPr>
          <p:txBody>
            <a:bodyPr spcFirstLastPara="1" wrap="square" lIns="68575" tIns="34275" rIns="68575" bIns="34275" anchor="t" anchorCtr="0">
              <a:spAutoFit/>
            </a:bodyPr>
            <a:lstStyle/>
            <a:p>
              <a:pPr marL="0" lvl="0" indent="0" algn="l" rtl="0">
                <a:lnSpc>
                  <a:spcPct val="107916"/>
                </a:lnSpc>
                <a:spcBef>
                  <a:spcPts val="0"/>
                </a:spcBef>
                <a:spcAft>
                  <a:spcPts val="0"/>
                </a:spcAft>
                <a:buClr>
                  <a:schemeClr val="dk1"/>
                </a:buClr>
                <a:buSzPts val="1100"/>
                <a:buFont typeface="Arial"/>
                <a:buNone/>
              </a:pPr>
              <a:r>
                <a:rPr lang="en" sz="1000" b="1">
                  <a:solidFill>
                    <a:schemeClr val="dk1"/>
                  </a:solidFill>
                  <a:latin typeface="Calibri"/>
                  <a:ea typeface="Calibri"/>
                  <a:cs typeface="Calibri"/>
                  <a:sym typeface="Calibri"/>
                </a:rPr>
                <a:t>Idea:</a:t>
              </a:r>
              <a:r>
                <a:rPr lang="en" sz="1000">
                  <a:solidFill>
                    <a:schemeClr val="dk1"/>
                  </a:solidFill>
                  <a:latin typeface="Calibri"/>
                  <a:ea typeface="Calibri"/>
                  <a:cs typeface="Calibri"/>
                  <a:sym typeface="Calibri"/>
                </a:rPr>
                <a:t> It is a text-to-text transformer model, which can handle various natural language processing tasks by framing them as text-to-text tasks, where both input and output are texted sequences. It tokenize the input, add special tokens, etc. T5's</a:t>
              </a:r>
              <a:r>
                <a:rPr lang="en" sz="1000">
                  <a:solidFill>
                    <a:schemeClr val="dk1"/>
                  </a:solidFill>
                  <a:highlight>
                    <a:srgbClr val="FFFFFF"/>
                  </a:highlight>
                  <a:latin typeface="Calibri"/>
                  <a:ea typeface="Calibri"/>
                  <a:cs typeface="Calibri"/>
                  <a:sym typeface="Calibri"/>
                </a:rPr>
                <a:t> flexibility and transfer learning capabilities enable it to achieve state-of-the-art results across multiple domains.</a:t>
              </a:r>
              <a:endParaRPr sz="800">
                <a:solidFill>
                  <a:schemeClr val="dk1"/>
                </a:solidFill>
                <a:latin typeface="Calibri"/>
                <a:ea typeface="Calibri"/>
                <a:cs typeface="Calibri"/>
                <a:sym typeface="Calibri"/>
              </a:endParaRPr>
            </a:p>
            <a:p>
              <a:pPr marL="0" lvl="0" indent="0" algn="l" rtl="0">
                <a:lnSpc>
                  <a:spcPct val="107916"/>
                </a:lnSpc>
                <a:spcBef>
                  <a:spcPts val="800"/>
                </a:spcBef>
                <a:spcAft>
                  <a:spcPts val="0"/>
                </a:spcAft>
                <a:buClr>
                  <a:schemeClr val="dk1"/>
                </a:buClr>
                <a:buSzPts val="1100"/>
                <a:buFont typeface="Arial"/>
                <a:buNone/>
              </a:pPr>
              <a:endParaRPr sz="900" b="1">
                <a:solidFill>
                  <a:schemeClr val="dk1"/>
                </a:solidFill>
                <a:latin typeface="Calibri"/>
                <a:ea typeface="Calibri"/>
                <a:cs typeface="Calibri"/>
                <a:sym typeface="Calibri"/>
              </a:endParaRPr>
            </a:p>
            <a:p>
              <a:pPr marL="0" lvl="0" indent="0" algn="l" rtl="0">
                <a:lnSpc>
                  <a:spcPct val="107916"/>
                </a:lnSpc>
                <a:spcBef>
                  <a:spcPts val="800"/>
                </a:spcBef>
                <a:spcAft>
                  <a:spcPts val="0"/>
                </a:spcAft>
                <a:buClr>
                  <a:schemeClr val="dk1"/>
                </a:buClr>
                <a:buSzPts val="1100"/>
                <a:buFont typeface="Arial"/>
                <a:buNone/>
              </a:pPr>
              <a:endParaRPr sz="1100">
                <a:solidFill>
                  <a:schemeClr val="dk1"/>
                </a:solidFill>
                <a:latin typeface="Calibri"/>
                <a:ea typeface="Calibri"/>
                <a:cs typeface="Calibri"/>
                <a:sym typeface="Calibri"/>
              </a:endParaRPr>
            </a:p>
            <a:p>
              <a:pPr marL="0" marR="0" lvl="0" indent="0" algn="r" rtl="0">
                <a:spcBef>
                  <a:spcPts val="800"/>
                </a:spcBef>
                <a:spcAft>
                  <a:spcPts val="0"/>
                </a:spcAft>
                <a:buNone/>
              </a:pPr>
              <a:endParaRPr sz="900">
                <a:solidFill>
                  <a:srgbClr val="595959"/>
                </a:solidFill>
              </a:endParaRPr>
            </a:p>
          </p:txBody>
        </p:sp>
      </p:grpSp>
    </p:spTree>
  </p:cSld>
  <p:clrMapOvr>
    <a:masterClrMapping/>
  </p:clrMapOvr>
  <p:transition spd="med">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9"/>
          <p:cNvSpPr txBox="1">
            <a:spLocks noGrp="1"/>
          </p:cNvSpPr>
          <p:nvPr>
            <p:ph type="body" idx="1"/>
          </p:nvPr>
        </p:nvSpPr>
        <p:spPr>
          <a:xfrm>
            <a:off x="2504550" y="87600"/>
            <a:ext cx="4134900" cy="496200"/>
          </a:xfrm>
          <a:prstGeom prst="rect">
            <a:avLst/>
          </a:prstGeom>
          <a:noFill/>
          <a:ln>
            <a:noFill/>
          </a:ln>
        </p:spPr>
        <p:txBody>
          <a:bodyPr spcFirstLastPara="1" wrap="square" lIns="68575" tIns="34275" rIns="68575" bIns="34275" anchor="ctr" anchorCtr="0">
            <a:normAutofit fontScale="92500" lnSpcReduction="20000"/>
          </a:bodyPr>
          <a:lstStyle/>
          <a:p>
            <a:pPr marL="0" lvl="0" indent="0" algn="ctr" rtl="0">
              <a:lnSpc>
                <a:spcPct val="90000"/>
              </a:lnSpc>
              <a:spcBef>
                <a:spcPts val="0"/>
              </a:spcBef>
              <a:spcAft>
                <a:spcPts val="1200"/>
              </a:spcAft>
              <a:buClr>
                <a:srgbClr val="3F3F3F"/>
              </a:buClr>
              <a:buSzPct val="108589"/>
              <a:buNone/>
            </a:pPr>
            <a:r>
              <a:rPr lang="en"/>
              <a:t>   A </a:t>
            </a:r>
            <a:r>
              <a:rPr lang="en" sz="3775"/>
              <a:t>Working Plan</a:t>
            </a:r>
            <a:endParaRPr sz="3775"/>
          </a:p>
        </p:txBody>
      </p:sp>
      <p:sp>
        <p:nvSpPr>
          <p:cNvPr id="285" name="Google Shape;285;p39"/>
          <p:cNvSpPr/>
          <p:nvPr/>
        </p:nvSpPr>
        <p:spPr>
          <a:xfrm>
            <a:off x="4236653" y="1454559"/>
            <a:ext cx="1569117" cy="1644873"/>
          </a:xfrm>
          <a:custGeom>
            <a:avLst/>
            <a:gdLst/>
            <a:ahLst/>
            <a:cxnLst/>
            <a:rect l="l" t="t" r="r" b="b"/>
            <a:pathLst>
              <a:path w="2092156" h="2193164" extrusionOk="0">
                <a:moveTo>
                  <a:pt x="0" y="2193164"/>
                </a:moveTo>
                <a:lnTo>
                  <a:pt x="389182" y="1765570"/>
                </a:lnTo>
                <a:lnTo>
                  <a:pt x="770206" y="2184201"/>
                </a:lnTo>
                <a:lnTo>
                  <a:pt x="770206" y="1225208"/>
                </a:lnTo>
                <a:cubicBezTo>
                  <a:pt x="770206" y="1124024"/>
                  <a:pt x="852232" y="1041998"/>
                  <a:pt x="953416" y="1041998"/>
                </a:cubicBezTo>
                <a:lnTo>
                  <a:pt x="1370425" y="1041998"/>
                </a:lnTo>
                <a:lnTo>
                  <a:pt x="1370425" y="1313790"/>
                </a:lnTo>
                <a:lnTo>
                  <a:pt x="2092156" y="656895"/>
                </a:lnTo>
                <a:lnTo>
                  <a:pt x="1370425" y="0"/>
                </a:lnTo>
                <a:lnTo>
                  <a:pt x="1370425" y="271792"/>
                </a:lnTo>
                <a:lnTo>
                  <a:pt x="953416" y="271792"/>
                </a:lnTo>
                <a:cubicBezTo>
                  <a:pt x="426859" y="271792"/>
                  <a:pt x="0" y="698651"/>
                  <a:pt x="0" y="1225208"/>
                </a:cubicBezTo>
                <a:close/>
              </a:path>
            </a:pathLst>
          </a:cu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a:ea typeface="Arial"/>
              <a:cs typeface="Arial"/>
              <a:sym typeface="Arial"/>
            </a:endParaRPr>
          </a:p>
        </p:txBody>
      </p:sp>
      <p:sp>
        <p:nvSpPr>
          <p:cNvPr id="286" name="Google Shape;286;p39"/>
          <p:cNvSpPr/>
          <p:nvPr/>
        </p:nvSpPr>
        <p:spPr>
          <a:xfrm rot="5400000" flipH="1">
            <a:off x="3408081" y="2813306"/>
            <a:ext cx="1569117" cy="1671428"/>
          </a:xfrm>
          <a:custGeom>
            <a:avLst/>
            <a:gdLst/>
            <a:ahLst/>
            <a:cxnLst/>
            <a:rect l="l" t="t" r="r" b="b"/>
            <a:pathLst>
              <a:path w="2092156" h="2228571" extrusionOk="0">
                <a:moveTo>
                  <a:pt x="0" y="2228571"/>
                </a:moveTo>
                <a:lnTo>
                  <a:pt x="0" y="1225208"/>
                </a:lnTo>
                <a:cubicBezTo>
                  <a:pt x="0" y="698651"/>
                  <a:pt x="426859" y="271792"/>
                  <a:pt x="953416" y="271792"/>
                </a:cubicBezTo>
                <a:lnTo>
                  <a:pt x="1370425" y="271792"/>
                </a:lnTo>
                <a:lnTo>
                  <a:pt x="1370425" y="0"/>
                </a:lnTo>
                <a:lnTo>
                  <a:pt x="2092156" y="656895"/>
                </a:lnTo>
                <a:lnTo>
                  <a:pt x="1370425" y="1313790"/>
                </a:lnTo>
                <a:lnTo>
                  <a:pt x="1370425" y="1041998"/>
                </a:lnTo>
                <a:lnTo>
                  <a:pt x="953416" y="1041998"/>
                </a:lnTo>
                <a:cubicBezTo>
                  <a:pt x="852232" y="1041998"/>
                  <a:pt x="770206" y="1124024"/>
                  <a:pt x="770206" y="1225208"/>
                </a:cubicBezTo>
                <a:lnTo>
                  <a:pt x="770206" y="2228571"/>
                </a:lnTo>
                <a:lnTo>
                  <a:pt x="765700" y="2228571"/>
                </a:lnTo>
                <a:lnTo>
                  <a:pt x="383201" y="1813093"/>
                </a:lnTo>
                <a:lnTo>
                  <a:pt x="701" y="2228571"/>
                </a:lnTo>
                <a:close/>
              </a:path>
            </a:pathLst>
          </a:cu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a:ea typeface="Arial"/>
              <a:cs typeface="Arial"/>
              <a:sym typeface="Arial"/>
            </a:endParaRPr>
          </a:p>
        </p:txBody>
      </p:sp>
      <p:sp>
        <p:nvSpPr>
          <p:cNvPr id="287" name="Google Shape;287;p39"/>
          <p:cNvSpPr/>
          <p:nvPr/>
        </p:nvSpPr>
        <p:spPr>
          <a:xfrm rot="10800000" flipH="1">
            <a:off x="0" y="3649136"/>
            <a:ext cx="3575700" cy="994200"/>
          </a:xfrm>
          <a:prstGeom prst="rightArrow">
            <a:avLst>
              <a:gd name="adj1" fmla="val 57185"/>
              <a:gd name="adj2" fmla="val 54311"/>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88" name="Google Shape;288;p39"/>
          <p:cNvSpPr/>
          <p:nvPr/>
        </p:nvSpPr>
        <p:spPr>
          <a:xfrm rot="10800000" flipH="1">
            <a:off x="5568335" y="1454559"/>
            <a:ext cx="2903745" cy="994316"/>
          </a:xfrm>
          <a:custGeom>
            <a:avLst/>
            <a:gdLst/>
            <a:ahLst/>
            <a:cxnLst/>
            <a:rect l="l" t="t" r="r" b="b"/>
            <a:pathLst>
              <a:path w="3871660" h="1325755" extrusionOk="0">
                <a:moveTo>
                  <a:pt x="3151629" y="0"/>
                </a:moveTo>
                <a:lnTo>
                  <a:pt x="3871660" y="662878"/>
                </a:lnTo>
                <a:lnTo>
                  <a:pt x="3151629" y="1325755"/>
                </a:lnTo>
                <a:lnTo>
                  <a:pt x="3151629" y="1041944"/>
                </a:lnTo>
                <a:lnTo>
                  <a:pt x="11447" y="1041944"/>
                </a:lnTo>
                <a:lnTo>
                  <a:pt x="421354" y="668860"/>
                </a:lnTo>
                <a:lnTo>
                  <a:pt x="0" y="285358"/>
                </a:lnTo>
                <a:lnTo>
                  <a:pt x="0" y="283811"/>
                </a:lnTo>
                <a:lnTo>
                  <a:pt x="3151629" y="283811"/>
                </a:lnTo>
                <a:close/>
              </a:path>
            </a:pathLst>
          </a:cu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cxnSp>
        <p:nvCxnSpPr>
          <p:cNvPr id="289" name="Google Shape;289;p39"/>
          <p:cNvCxnSpPr>
            <a:stCxn id="287" idx="1"/>
            <a:endCxn id="287" idx="3"/>
          </p:cNvCxnSpPr>
          <p:nvPr/>
        </p:nvCxnSpPr>
        <p:spPr>
          <a:xfrm>
            <a:off x="0" y="4146236"/>
            <a:ext cx="3575700" cy="0"/>
          </a:xfrm>
          <a:prstGeom prst="straightConnector1">
            <a:avLst/>
          </a:prstGeom>
          <a:noFill/>
          <a:ln w="57150" cap="flat" cmpd="sng">
            <a:solidFill>
              <a:schemeClr val="lt1"/>
            </a:solidFill>
            <a:prstDash val="lgDash"/>
            <a:miter lim="800000"/>
            <a:headEnd type="none" w="sm" len="sm"/>
            <a:tailEnd type="none" w="sm" len="sm"/>
          </a:ln>
        </p:spPr>
      </p:cxnSp>
      <p:sp>
        <p:nvSpPr>
          <p:cNvPr id="290" name="Google Shape;290;p39"/>
          <p:cNvSpPr/>
          <p:nvPr/>
        </p:nvSpPr>
        <p:spPr>
          <a:xfrm>
            <a:off x="3775166" y="2870168"/>
            <a:ext cx="763236" cy="1276507"/>
          </a:xfrm>
          <a:custGeom>
            <a:avLst/>
            <a:gdLst/>
            <a:ahLst/>
            <a:cxnLst/>
            <a:rect l="l" t="t" r="r" b="b"/>
            <a:pathLst>
              <a:path w="1995387" h="1372588" extrusionOk="0">
                <a:moveTo>
                  <a:pt x="0" y="1372588"/>
                </a:moveTo>
                <a:cubicBezTo>
                  <a:pt x="1224957" y="1360977"/>
                  <a:pt x="1608744" y="1378561"/>
                  <a:pt x="1863621" y="1144777"/>
                </a:cubicBezTo>
                <a:cubicBezTo>
                  <a:pt x="2055016" y="936993"/>
                  <a:pt x="1979743" y="851801"/>
                  <a:pt x="1985549" y="0"/>
                </a:cubicBezTo>
              </a:path>
            </a:pathLst>
          </a:custGeom>
          <a:noFill/>
          <a:ln w="57150" cap="flat" cmpd="sng">
            <a:solidFill>
              <a:schemeClr val="lt1"/>
            </a:solidFill>
            <a:prstDash val="lgDash"/>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91" name="Google Shape;291;p39"/>
          <p:cNvSpPr/>
          <p:nvPr/>
        </p:nvSpPr>
        <p:spPr>
          <a:xfrm rot="5400000" flipH="1">
            <a:off x="4765944" y="1723967"/>
            <a:ext cx="803143" cy="1276507"/>
          </a:xfrm>
          <a:custGeom>
            <a:avLst/>
            <a:gdLst/>
            <a:ahLst/>
            <a:cxnLst/>
            <a:rect l="l" t="t" r="r" b="b"/>
            <a:pathLst>
              <a:path w="1995387" h="1372588" extrusionOk="0">
                <a:moveTo>
                  <a:pt x="0" y="1372588"/>
                </a:moveTo>
                <a:cubicBezTo>
                  <a:pt x="1224957" y="1360977"/>
                  <a:pt x="1608744" y="1378561"/>
                  <a:pt x="1863621" y="1144777"/>
                </a:cubicBezTo>
                <a:cubicBezTo>
                  <a:pt x="2055016" y="936993"/>
                  <a:pt x="1979743" y="851801"/>
                  <a:pt x="1985549" y="0"/>
                </a:cubicBezTo>
              </a:path>
            </a:pathLst>
          </a:custGeom>
          <a:noFill/>
          <a:ln w="57150" cap="flat" cmpd="sng">
            <a:solidFill>
              <a:schemeClr val="lt1"/>
            </a:solidFill>
            <a:prstDash val="lgDash"/>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cxnSp>
        <p:nvCxnSpPr>
          <p:cNvPr id="292" name="Google Shape;292;p39"/>
          <p:cNvCxnSpPr>
            <a:endCxn id="288" idx="1"/>
          </p:cNvCxnSpPr>
          <p:nvPr/>
        </p:nvCxnSpPr>
        <p:spPr>
          <a:xfrm>
            <a:off x="5861957" y="1948351"/>
            <a:ext cx="2610300" cy="3300"/>
          </a:xfrm>
          <a:prstGeom prst="straightConnector1">
            <a:avLst/>
          </a:prstGeom>
          <a:noFill/>
          <a:ln w="57150" cap="flat" cmpd="sng">
            <a:solidFill>
              <a:schemeClr val="lt1"/>
            </a:solidFill>
            <a:prstDash val="lgDash"/>
            <a:miter lim="800000"/>
            <a:headEnd type="none" w="sm" len="sm"/>
            <a:tailEnd type="none" w="sm" len="sm"/>
          </a:ln>
        </p:spPr>
      </p:cxnSp>
      <p:grpSp>
        <p:nvGrpSpPr>
          <p:cNvPr id="293" name="Google Shape;293;p39"/>
          <p:cNvGrpSpPr/>
          <p:nvPr/>
        </p:nvGrpSpPr>
        <p:grpSpPr>
          <a:xfrm>
            <a:off x="4334546" y="3234367"/>
            <a:ext cx="424498" cy="656576"/>
            <a:chOff x="3344523" y="3582359"/>
            <a:chExt cx="565997" cy="875435"/>
          </a:xfrm>
        </p:grpSpPr>
        <p:sp>
          <p:nvSpPr>
            <p:cNvPr id="294" name="Google Shape;294;p39"/>
            <p:cNvSpPr/>
            <p:nvPr/>
          </p:nvSpPr>
          <p:spPr>
            <a:xfrm>
              <a:off x="3344523" y="3582359"/>
              <a:ext cx="565997" cy="875435"/>
            </a:xfrm>
            <a:custGeom>
              <a:avLst/>
              <a:gdLst/>
              <a:ahLst/>
              <a:cxnLst/>
              <a:rect l="l" t="t" r="r" b="b"/>
              <a:pathLst>
                <a:path w="565997" h="875435" extrusionOk="0">
                  <a:moveTo>
                    <a:pt x="281874" y="7"/>
                  </a:moveTo>
                  <a:cubicBezTo>
                    <a:pt x="331965" y="-346"/>
                    <a:pt x="382015" y="14319"/>
                    <a:pt x="430959" y="44399"/>
                  </a:cubicBezTo>
                  <a:cubicBezTo>
                    <a:pt x="528896" y="104462"/>
                    <a:pt x="574539" y="196282"/>
                    <a:pt x="564682" y="311117"/>
                  </a:cubicBezTo>
                  <a:cubicBezTo>
                    <a:pt x="552203" y="456348"/>
                    <a:pt x="490926" y="584390"/>
                    <a:pt x="415858" y="706557"/>
                  </a:cubicBezTo>
                  <a:cubicBezTo>
                    <a:pt x="378567" y="767203"/>
                    <a:pt x="335304" y="823383"/>
                    <a:pt x="282814" y="875435"/>
                  </a:cubicBezTo>
                  <a:cubicBezTo>
                    <a:pt x="268733" y="860188"/>
                    <a:pt x="255089" y="846593"/>
                    <a:pt x="242756" y="831880"/>
                  </a:cubicBezTo>
                  <a:cubicBezTo>
                    <a:pt x="127678" y="694709"/>
                    <a:pt x="44987" y="540884"/>
                    <a:pt x="8182" y="364674"/>
                  </a:cubicBezTo>
                  <a:cubicBezTo>
                    <a:pt x="-20078" y="229348"/>
                    <a:pt x="25710" y="110920"/>
                    <a:pt x="132534" y="45710"/>
                  </a:cubicBezTo>
                  <a:cubicBezTo>
                    <a:pt x="181648" y="15727"/>
                    <a:pt x="231782" y="359"/>
                    <a:pt x="281874" y="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95" name="Google Shape;295;p39"/>
            <p:cNvSpPr/>
            <p:nvPr/>
          </p:nvSpPr>
          <p:spPr>
            <a:xfrm>
              <a:off x="3390373" y="3640982"/>
              <a:ext cx="473100" cy="4731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296" name="Google Shape;296;p39"/>
          <p:cNvGrpSpPr/>
          <p:nvPr/>
        </p:nvGrpSpPr>
        <p:grpSpPr>
          <a:xfrm>
            <a:off x="4334546" y="1665249"/>
            <a:ext cx="424498" cy="656576"/>
            <a:chOff x="3344523" y="3582359"/>
            <a:chExt cx="565997" cy="875435"/>
          </a:xfrm>
        </p:grpSpPr>
        <p:sp>
          <p:nvSpPr>
            <p:cNvPr id="297" name="Google Shape;297;p39"/>
            <p:cNvSpPr/>
            <p:nvPr/>
          </p:nvSpPr>
          <p:spPr>
            <a:xfrm>
              <a:off x="3344523" y="3582359"/>
              <a:ext cx="565997" cy="875435"/>
            </a:xfrm>
            <a:custGeom>
              <a:avLst/>
              <a:gdLst/>
              <a:ahLst/>
              <a:cxnLst/>
              <a:rect l="l" t="t" r="r" b="b"/>
              <a:pathLst>
                <a:path w="565997" h="875435" extrusionOk="0">
                  <a:moveTo>
                    <a:pt x="281874" y="7"/>
                  </a:moveTo>
                  <a:cubicBezTo>
                    <a:pt x="331965" y="-346"/>
                    <a:pt x="382015" y="14319"/>
                    <a:pt x="430959" y="44399"/>
                  </a:cubicBezTo>
                  <a:cubicBezTo>
                    <a:pt x="528896" y="104462"/>
                    <a:pt x="574539" y="196282"/>
                    <a:pt x="564682" y="311117"/>
                  </a:cubicBezTo>
                  <a:cubicBezTo>
                    <a:pt x="552203" y="456348"/>
                    <a:pt x="490926" y="584390"/>
                    <a:pt x="415858" y="706557"/>
                  </a:cubicBezTo>
                  <a:cubicBezTo>
                    <a:pt x="378567" y="767203"/>
                    <a:pt x="335304" y="823383"/>
                    <a:pt x="282814" y="875435"/>
                  </a:cubicBezTo>
                  <a:cubicBezTo>
                    <a:pt x="268733" y="860188"/>
                    <a:pt x="255089" y="846593"/>
                    <a:pt x="242756" y="831880"/>
                  </a:cubicBezTo>
                  <a:cubicBezTo>
                    <a:pt x="127678" y="694709"/>
                    <a:pt x="44987" y="540884"/>
                    <a:pt x="8182" y="364674"/>
                  </a:cubicBezTo>
                  <a:cubicBezTo>
                    <a:pt x="-20078" y="229348"/>
                    <a:pt x="25710" y="110920"/>
                    <a:pt x="132534" y="45710"/>
                  </a:cubicBezTo>
                  <a:cubicBezTo>
                    <a:pt x="181648" y="15727"/>
                    <a:pt x="231782" y="359"/>
                    <a:pt x="281874" y="7"/>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98" name="Google Shape;298;p39"/>
            <p:cNvSpPr/>
            <p:nvPr/>
          </p:nvSpPr>
          <p:spPr>
            <a:xfrm>
              <a:off x="3390373" y="3640982"/>
              <a:ext cx="473100" cy="4731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299" name="Google Shape;299;p39"/>
          <p:cNvGrpSpPr/>
          <p:nvPr/>
        </p:nvGrpSpPr>
        <p:grpSpPr>
          <a:xfrm>
            <a:off x="6634889" y="1321166"/>
            <a:ext cx="424498" cy="656576"/>
            <a:chOff x="3344523" y="3582359"/>
            <a:chExt cx="565997" cy="875435"/>
          </a:xfrm>
        </p:grpSpPr>
        <p:sp>
          <p:nvSpPr>
            <p:cNvPr id="300" name="Google Shape;300;p39"/>
            <p:cNvSpPr/>
            <p:nvPr/>
          </p:nvSpPr>
          <p:spPr>
            <a:xfrm>
              <a:off x="3344523" y="3582359"/>
              <a:ext cx="565997" cy="875435"/>
            </a:xfrm>
            <a:custGeom>
              <a:avLst/>
              <a:gdLst/>
              <a:ahLst/>
              <a:cxnLst/>
              <a:rect l="l" t="t" r="r" b="b"/>
              <a:pathLst>
                <a:path w="565997" h="875435" extrusionOk="0">
                  <a:moveTo>
                    <a:pt x="281874" y="7"/>
                  </a:moveTo>
                  <a:cubicBezTo>
                    <a:pt x="331965" y="-346"/>
                    <a:pt x="382015" y="14319"/>
                    <a:pt x="430959" y="44399"/>
                  </a:cubicBezTo>
                  <a:cubicBezTo>
                    <a:pt x="528896" y="104462"/>
                    <a:pt x="574539" y="196282"/>
                    <a:pt x="564682" y="311117"/>
                  </a:cubicBezTo>
                  <a:cubicBezTo>
                    <a:pt x="552203" y="456348"/>
                    <a:pt x="490926" y="584390"/>
                    <a:pt x="415858" y="706557"/>
                  </a:cubicBezTo>
                  <a:cubicBezTo>
                    <a:pt x="378567" y="767203"/>
                    <a:pt x="335304" y="823383"/>
                    <a:pt x="282814" y="875435"/>
                  </a:cubicBezTo>
                  <a:cubicBezTo>
                    <a:pt x="268733" y="860188"/>
                    <a:pt x="255089" y="846593"/>
                    <a:pt x="242756" y="831880"/>
                  </a:cubicBezTo>
                  <a:cubicBezTo>
                    <a:pt x="127678" y="694709"/>
                    <a:pt x="44987" y="540884"/>
                    <a:pt x="8182" y="364674"/>
                  </a:cubicBezTo>
                  <a:cubicBezTo>
                    <a:pt x="-20078" y="229348"/>
                    <a:pt x="25710" y="110920"/>
                    <a:pt x="132534" y="45710"/>
                  </a:cubicBezTo>
                  <a:cubicBezTo>
                    <a:pt x="181648" y="15727"/>
                    <a:pt x="231782" y="359"/>
                    <a:pt x="281874" y="7"/>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301" name="Google Shape;301;p39"/>
            <p:cNvSpPr/>
            <p:nvPr/>
          </p:nvSpPr>
          <p:spPr>
            <a:xfrm>
              <a:off x="3390373" y="3640982"/>
              <a:ext cx="473100" cy="4731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sp>
        <p:nvSpPr>
          <p:cNvPr id="302" name="Google Shape;302;p39"/>
          <p:cNvSpPr txBox="1"/>
          <p:nvPr/>
        </p:nvSpPr>
        <p:spPr>
          <a:xfrm>
            <a:off x="981848" y="3281625"/>
            <a:ext cx="1221900" cy="253800"/>
          </a:xfrm>
          <a:prstGeom prst="rect">
            <a:avLst/>
          </a:prstGeom>
          <a:no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 sz="1200" b="1">
                <a:solidFill>
                  <a:schemeClr val="accent1"/>
                </a:solidFill>
              </a:rPr>
              <a:t>Project Idea</a:t>
            </a:r>
            <a:endParaRPr sz="1200" b="1">
              <a:solidFill>
                <a:schemeClr val="accent1"/>
              </a:solidFill>
              <a:latin typeface="Arial"/>
              <a:ea typeface="Arial"/>
              <a:cs typeface="Arial"/>
              <a:sym typeface="Arial"/>
            </a:endParaRPr>
          </a:p>
        </p:txBody>
      </p:sp>
      <p:sp>
        <p:nvSpPr>
          <p:cNvPr id="303" name="Google Shape;303;p39"/>
          <p:cNvSpPr txBox="1"/>
          <p:nvPr/>
        </p:nvSpPr>
        <p:spPr>
          <a:xfrm>
            <a:off x="4701750" y="3403275"/>
            <a:ext cx="2679300" cy="284700"/>
          </a:xfrm>
          <a:prstGeom prst="rect">
            <a:avLst/>
          </a:prstGeom>
          <a:no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 b="1">
                <a:solidFill>
                  <a:schemeClr val="accent2"/>
                </a:solidFill>
              </a:rPr>
              <a:t>Analysis + Related Works</a:t>
            </a:r>
            <a:endParaRPr b="1">
              <a:solidFill>
                <a:schemeClr val="accent2"/>
              </a:solidFill>
              <a:latin typeface="Arial"/>
              <a:ea typeface="Arial"/>
              <a:cs typeface="Arial"/>
              <a:sym typeface="Arial"/>
            </a:endParaRPr>
          </a:p>
        </p:txBody>
      </p:sp>
      <p:sp>
        <p:nvSpPr>
          <p:cNvPr id="304" name="Google Shape;304;p39"/>
          <p:cNvSpPr txBox="1"/>
          <p:nvPr/>
        </p:nvSpPr>
        <p:spPr>
          <a:xfrm>
            <a:off x="3803513" y="1339875"/>
            <a:ext cx="1448700" cy="284700"/>
          </a:xfrm>
          <a:prstGeom prst="rect">
            <a:avLst/>
          </a:prstGeom>
          <a:no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r>
              <a:rPr lang="en" b="1">
                <a:solidFill>
                  <a:schemeClr val="accent3"/>
                </a:solidFill>
              </a:rPr>
              <a:t>Project Design</a:t>
            </a:r>
            <a:endParaRPr b="1">
              <a:solidFill>
                <a:schemeClr val="accent3"/>
              </a:solidFill>
              <a:latin typeface="Arial"/>
              <a:ea typeface="Arial"/>
              <a:cs typeface="Arial"/>
              <a:sym typeface="Arial"/>
            </a:endParaRPr>
          </a:p>
        </p:txBody>
      </p:sp>
      <p:sp>
        <p:nvSpPr>
          <p:cNvPr id="305" name="Google Shape;305;p39"/>
          <p:cNvSpPr txBox="1"/>
          <p:nvPr/>
        </p:nvSpPr>
        <p:spPr>
          <a:xfrm>
            <a:off x="6111050" y="2306975"/>
            <a:ext cx="1861800" cy="284700"/>
          </a:xfrm>
          <a:prstGeom prst="rect">
            <a:avLst/>
          </a:prstGeom>
          <a:noFill/>
          <a:ln>
            <a:noFill/>
          </a:ln>
        </p:spPr>
        <p:txBody>
          <a:bodyPr spcFirstLastPara="1" wrap="square" lIns="68575" tIns="34275" rIns="68575" bIns="34275" anchor="ctr" anchorCtr="0">
            <a:spAutoFit/>
          </a:bodyPr>
          <a:lstStyle/>
          <a:p>
            <a:pPr marL="0" marR="0" lvl="0" indent="0" algn="ctr" rtl="0">
              <a:spcBef>
                <a:spcPts val="0"/>
              </a:spcBef>
              <a:spcAft>
                <a:spcPts val="0"/>
              </a:spcAft>
              <a:buNone/>
            </a:pPr>
            <a:endParaRPr b="1">
              <a:solidFill>
                <a:schemeClr val="accent4"/>
              </a:solidFill>
              <a:latin typeface="Arial"/>
              <a:ea typeface="Arial"/>
              <a:cs typeface="Arial"/>
              <a:sym typeface="Arial"/>
            </a:endParaRPr>
          </a:p>
        </p:txBody>
      </p:sp>
      <p:sp>
        <p:nvSpPr>
          <p:cNvPr id="306" name="Google Shape;306;p39"/>
          <p:cNvSpPr/>
          <p:nvPr/>
        </p:nvSpPr>
        <p:spPr>
          <a:xfrm>
            <a:off x="4446116" y="3347332"/>
            <a:ext cx="202500" cy="202500"/>
          </a:xfrm>
          <a:custGeom>
            <a:avLst/>
            <a:gdLst/>
            <a:ahLst/>
            <a:cxnLst/>
            <a:rect l="l" t="t" r="r" b="b"/>
            <a:pathLst>
              <a:path w="3240000" h="3240000" extrusionOk="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307" name="Google Shape;307;p39"/>
          <p:cNvSpPr/>
          <p:nvPr/>
        </p:nvSpPr>
        <p:spPr>
          <a:xfrm>
            <a:off x="4434058" y="1762710"/>
            <a:ext cx="226800" cy="226800"/>
          </a:xfrm>
          <a:custGeom>
            <a:avLst/>
            <a:gdLst/>
            <a:ahLst/>
            <a:cxnLst/>
            <a:rect l="l" t="t" r="r" b="b"/>
            <a:pathLst>
              <a:path w="3240000" h="3240000" extrusionOk="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308" name="Google Shape;308;p39"/>
          <p:cNvSpPr/>
          <p:nvPr/>
        </p:nvSpPr>
        <p:spPr>
          <a:xfrm>
            <a:off x="6721173" y="1467690"/>
            <a:ext cx="243000" cy="159703"/>
          </a:xfrm>
          <a:custGeom>
            <a:avLst/>
            <a:gdLst/>
            <a:ahLst/>
            <a:cxnLst/>
            <a:rect l="l" t="t" r="r" b="b"/>
            <a:pathLst>
              <a:path w="3240006" h="2129375" extrusionOk="0">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309" name="Google Shape;309;p39"/>
          <p:cNvGrpSpPr/>
          <p:nvPr/>
        </p:nvGrpSpPr>
        <p:grpSpPr>
          <a:xfrm>
            <a:off x="5862005" y="3322320"/>
            <a:ext cx="1263395" cy="1100185"/>
            <a:chOff x="2318076" y="3255173"/>
            <a:chExt cx="1684526" cy="1466913"/>
          </a:xfrm>
        </p:grpSpPr>
        <p:sp>
          <p:nvSpPr>
            <p:cNvPr id="310" name="Google Shape;310;p39"/>
            <p:cNvSpPr txBox="1"/>
            <p:nvPr/>
          </p:nvSpPr>
          <p:spPr>
            <a:xfrm flipH="1">
              <a:off x="2318076" y="4449086"/>
              <a:ext cx="1664400" cy="273000"/>
            </a:xfrm>
            <a:prstGeom prst="rect">
              <a:avLst/>
            </a:prstGeom>
            <a:noFill/>
            <a:ln>
              <a:noFill/>
            </a:ln>
          </p:spPr>
          <p:txBody>
            <a:bodyPr spcFirstLastPara="1" wrap="square" lIns="68575" tIns="34275" rIns="68575" bIns="34275" anchor="t" anchorCtr="0">
              <a:spAutoFit/>
            </a:bodyPr>
            <a:lstStyle/>
            <a:p>
              <a:pPr marL="0" marR="0" lvl="0" indent="0" algn="l" rtl="0">
                <a:lnSpc>
                  <a:spcPct val="80000"/>
                </a:lnSpc>
                <a:spcBef>
                  <a:spcPts val="0"/>
                </a:spcBef>
                <a:spcAft>
                  <a:spcPts val="0"/>
                </a:spcAft>
                <a:buNone/>
              </a:pPr>
              <a:endParaRPr sz="1100"/>
            </a:p>
          </p:txBody>
        </p:sp>
        <p:sp>
          <p:nvSpPr>
            <p:cNvPr id="311" name="Google Shape;311;p39"/>
            <p:cNvSpPr txBox="1"/>
            <p:nvPr/>
          </p:nvSpPr>
          <p:spPr>
            <a:xfrm flipH="1">
              <a:off x="2318102" y="3255173"/>
              <a:ext cx="1684500" cy="2769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endParaRPr sz="900">
                <a:solidFill>
                  <a:schemeClr val="dk1"/>
                </a:solidFill>
                <a:latin typeface="Arial"/>
                <a:ea typeface="Arial"/>
                <a:cs typeface="Arial"/>
                <a:sym typeface="Arial"/>
              </a:endParaRPr>
            </a:p>
          </p:txBody>
        </p:sp>
      </p:grpSp>
      <p:grpSp>
        <p:nvGrpSpPr>
          <p:cNvPr id="312" name="Google Shape;312;p39"/>
          <p:cNvGrpSpPr/>
          <p:nvPr/>
        </p:nvGrpSpPr>
        <p:grpSpPr>
          <a:xfrm>
            <a:off x="1380548" y="3477280"/>
            <a:ext cx="424498" cy="656576"/>
            <a:chOff x="3344523" y="3582359"/>
            <a:chExt cx="565997" cy="875435"/>
          </a:xfrm>
        </p:grpSpPr>
        <p:sp>
          <p:nvSpPr>
            <p:cNvPr id="313" name="Google Shape;313;p39"/>
            <p:cNvSpPr/>
            <p:nvPr/>
          </p:nvSpPr>
          <p:spPr>
            <a:xfrm>
              <a:off x="3344523" y="3582359"/>
              <a:ext cx="565997" cy="875435"/>
            </a:xfrm>
            <a:custGeom>
              <a:avLst/>
              <a:gdLst/>
              <a:ahLst/>
              <a:cxnLst/>
              <a:rect l="l" t="t" r="r" b="b"/>
              <a:pathLst>
                <a:path w="565997" h="875435" extrusionOk="0">
                  <a:moveTo>
                    <a:pt x="281874" y="7"/>
                  </a:moveTo>
                  <a:cubicBezTo>
                    <a:pt x="331965" y="-346"/>
                    <a:pt x="382015" y="14319"/>
                    <a:pt x="430959" y="44399"/>
                  </a:cubicBezTo>
                  <a:cubicBezTo>
                    <a:pt x="528896" y="104462"/>
                    <a:pt x="574539" y="196282"/>
                    <a:pt x="564682" y="311117"/>
                  </a:cubicBezTo>
                  <a:cubicBezTo>
                    <a:pt x="552203" y="456348"/>
                    <a:pt x="490926" y="584390"/>
                    <a:pt x="415858" y="706557"/>
                  </a:cubicBezTo>
                  <a:cubicBezTo>
                    <a:pt x="378567" y="767203"/>
                    <a:pt x="335304" y="823383"/>
                    <a:pt x="282814" y="875435"/>
                  </a:cubicBezTo>
                  <a:cubicBezTo>
                    <a:pt x="268733" y="860188"/>
                    <a:pt x="255089" y="846593"/>
                    <a:pt x="242756" y="831880"/>
                  </a:cubicBezTo>
                  <a:cubicBezTo>
                    <a:pt x="127678" y="694709"/>
                    <a:pt x="44987" y="540884"/>
                    <a:pt x="8182" y="364674"/>
                  </a:cubicBezTo>
                  <a:cubicBezTo>
                    <a:pt x="-20078" y="229348"/>
                    <a:pt x="25710" y="110920"/>
                    <a:pt x="132534" y="45710"/>
                  </a:cubicBezTo>
                  <a:cubicBezTo>
                    <a:pt x="181648" y="15727"/>
                    <a:pt x="231782" y="359"/>
                    <a:pt x="281874" y="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314" name="Google Shape;314;p39"/>
            <p:cNvSpPr/>
            <p:nvPr/>
          </p:nvSpPr>
          <p:spPr>
            <a:xfrm>
              <a:off x="3390373" y="3640982"/>
              <a:ext cx="473100" cy="4731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sp>
        <p:nvSpPr>
          <p:cNvPr id="315" name="Google Shape;315;p39"/>
          <p:cNvSpPr/>
          <p:nvPr/>
        </p:nvSpPr>
        <p:spPr>
          <a:xfrm>
            <a:off x="1489988" y="3591239"/>
            <a:ext cx="202500" cy="189558"/>
          </a:xfrm>
          <a:custGeom>
            <a:avLst/>
            <a:gdLst/>
            <a:ahLst/>
            <a:cxnLst/>
            <a:rect l="l" t="t" r="r" b="b"/>
            <a:pathLst>
              <a:path w="3239999" h="3032924" extrusionOk="0">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aphicFrame>
        <p:nvGraphicFramePr>
          <p:cNvPr id="316" name="Google Shape;316;p39"/>
          <p:cNvGraphicFramePr/>
          <p:nvPr/>
        </p:nvGraphicFramePr>
        <p:xfrm>
          <a:off x="251550" y="577875"/>
          <a:ext cx="3000000" cy="3000000"/>
        </p:xfrm>
        <a:graphic>
          <a:graphicData uri="http://schemas.openxmlformats.org/drawingml/2006/table">
            <a:tbl>
              <a:tblPr bandRow="1">
                <a:noFill/>
                <a:tableStyleId>{E32B693C-60E0-4EA1-95A7-B3387D5E6A1C}</a:tableStyleId>
              </a:tblPr>
              <a:tblGrid>
                <a:gridCol w="894425">
                  <a:extLst>
                    <a:ext uri="{9D8B030D-6E8A-4147-A177-3AD203B41FA5}">
                      <a16:colId xmlns:a16="http://schemas.microsoft.com/office/drawing/2014/main" val="20000"/>
                    </a:ext>
                  </a:extLst>
                </a:gridCol>
                <a:gridCol w="2429725">
                  <a:extLst>
                    <a:ext uri="{9D8B030D-6E8A-4147-A177-3AD203B41FA5}">
                      <a16:colId xmlns:a16="http://schemas.microsoft.com/office/drawing/2014/main" val="20001"/>
                    </a:ext>
                  </a:extLst>
                </a:gridCol>
              </a:tblGrid>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1</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Project Idea</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0"/>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2</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Project Idea</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1"/>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3</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Project Idea</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2"/>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4</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Project Idea</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3"/>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5</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Analysis + Related Works</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4"/>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6</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Analysis + Related Works</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5"/>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7</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Analysis + Related Works</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6"/>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8</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Project Design</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7"/>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9</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Project Design</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8"/>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10</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Project Design</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09"/>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11</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Ethical and professional responsibility</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10"/>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12</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Social, Environmental effects</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11"/>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13</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Final demo</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12"/>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14</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Final presentation</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13"/>
                  </a:ext>
                </a:extLst>
              </a:tr>
              <a:tr h="179550">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Week 15</a:t>
                      </a:r>
                      <a:endParaRPr sz="1100">
                        <a:latin typeface="Times New Roman"/>
                        <a:ea typeface="Times New Roman"/>
                        <a:cs typeface="Times New Roman"/>
                        <a:sym typeface="Times New Roman"/>
                      </a:endParaRPr>
                    </a:p>
                  </a:txBody>
                  <a:tcPr marL="68575" marR="68575" marT="0" marB="0">
                    <a:solidFill>
                      <a:srgbClr val="D9D2E9"/>
                    </a:solidFill>
                  </a:tcPr>
                </a:tc>
                <a:tc>
                  <a:txBody>
                    <a:bodyPr/>
                    <a:lstStyle/>
                    <a:p>
                      <a:pPr marL="0" lvl="0" indent="0" algn="ctr" rtl="0">
                        <a:spcBef>
                          <a:spcPts val="0"/>
                        </a:spcBef>
                        <a:spcAft>
                          <a:spcPts val="0"/>
                        </a:spcAft>
                        <a:buNone/>
                      </a:pPr>
                      <a:r>
                        <a:rPr lang="en" sz="1100">
                          <a:latin typeface="Times New Roman"/>
                          <a:ea typeface="Times New Roman"/>
                          <a:cs typeface="Times New Roman"/>
                          <a:sym typeface="Times New Roman"/>
                        </a:rPr>
                        <a:t>Final report</a:t>
                      </a:r>
                      <a:endParaRPr sz="1100">
                        <a:latin typeface="Times New Roman"/>
                        <a:ea typeface="Times New Roman"/>
                        <a:cs typeface="Times New Roman"/>
                        <a:sym typeface="Times New Roman"/>
                      </a:endParaRPr>
                    </a:p>
                  </a:txBody>
                  <a:tcPr marL="68575" marR="68575" marT="0" marB="0">
                    <a:solidFill>
                      <a:srgbClr val="D9D2E9"/>
                    </a:solidFill>
                  </a:tcPr>
                </a:tc>
                <a:extLst>
                  <a:ext uri="{0D108BD9-81ED-4DB2-BD59-A6C34878D82A}">
                    <a16:rowId xmlns:a16="http://schemas.microsoft.com/office/drawing/2014/main" val="10014"/>
                  </a:ext>
                </a:extLst>
              </a:tr>
            </a:tbl>
          </a:graphicData>
        </a:graphic>
      </p:graphicFrame>
      <p:sp>
        <p:nvSpPr>
          <p:cNvPr id="317" name="Google Shape;317;p39"/>
          <p:cNvSpPr txBox="1"/>
          <p:nvPr/>
        </p:nvSpPr>
        <p:spPr>
          <a:xfrm>
            <a:off x="5732975" y="920975"/>
            <a:ext cx="25635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4"/>
                </a:solidFill>
              </a:rPr>
              <a:t>Responsibility and effects</a:t>
            </a:r>
            <a:endParaRPr/>
          </a:p>
        </p:txBody>
      </p:sp>
    </p:spTree>
  </p:cSld>
  <p:clrMapOvr>
    <a:masterClrMapping/>
  </p:clrMapOvr>
  <mc:AlternateContent xmlns:mc="http://schemas.openxmlformats.org/markup-compatibility/2006" xmlns:p14="http://schemas.microsoft.com/office/powerpoint/2010/main">
    <mc:Choice Requires="p14">
      <p:transition spd="med">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grpSp>
        <p:nvGrpSpPr>
          <p:cNvPr id="322" name="Google Shape;322;p40"/>
          <p:cNvGrpSpPr/>
          <p:nvPr/>
        </p:nvGrpSpPr>
        <p:grpSpPr>
          <a:xfrm>
            <a:off x="4910036" y="2208747"/>
            <a:ext cx="4234282" cy="989348"/>
            <a:chOff x="1" y="4959383"/>
            <a:chExt cx="12192000" cy="1319131"/>
          </a:xfrm>
        </p:grpSpPr>
        <p:sp>
          <p:nvSpPr>
            <p:cNvPr id="323" name="Google Shape;323;p40"/>
            <p:cNvSpPr txBox="1"/>
            <p:nvPr/>
          </p:nvSpPr>
          <p:spPr>
            <a:xfrm>
              <a:off x="1" y="4959383"/>
              <a:ext cx="12192000" cy="10158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r>
                <a:rPr lang="en" sz="4500">
                  <a:solidFill>
                    <a:srgbClr val="3F3F3F"/>
                  </a:solidFill>
                </a:rPr>
                <a:t> </a:t>
              </a:r>
              <a:r>
                <a:rPr lang="en" sz="4500">
                  <a:solidFill>
                    <a:srgbClr val="3F3F3F"/>
                  </a:solidFill>
                  <a:latin typeface="Arial"/>
                  <a:ea typeface="Arial"/>
                  <a:cs typeface="Arial"/>
                  <a:sym typeface="Arial"/>
                </a:rPr>
                <a:t>THANK YOU</a:t>
              </a:r>
              <a:endParaRPr sz="4500">
                <a:solidFill>
                  <a:srgbClr val="3F3F3F"/>
                </a:solidFill>
                <a:latin typeface="Arial"/>
                <a:ea typeface="Arial"/>
                <a:cs typeface="Arial"/>
                <a:sym typeface="Arial"/>
              </a:endParaRPr>
            </a:p>
          </p:txBody>
        </p:sp>
        <p:sp>
          <p:nvSpPr>
            <p:cNvPr id="324" name="Google Shape;324;p40"/>
            <p:cNvSpPr txBox="1"/>
            <p:nvPr/>
          </p:nvSpPr>
          <p:spPr>
            <a:xfrm>
              <a:off x="1" y="5898714"/>
              <a:ext cx="12192000" cy="3798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endParaRPr sz="1400">
                <a:solidFill>
                  <a:srgbClr val="3F3F3F"/>
                </a:solidFill>
                <a:latin typeface="Arial"/>
                <a:ea typeface="Arial"/>
                <a:cs typeface="Arial"/>
                <a:sym typeface="Arial"/>
              </a:endParaRPr>
            </a:p>
          </p:txBody>
        </p:sp>
      </p:grpSp>
      <p:pic>
        <p:nvPicPr>
          <p:cNvPr id="325" name="Google Shape;325;p40"/>
          <p:cNvPicPr preferRelativeResize="0"/>
          <p:nvPr/>
        </p:nvPicPr>
        <p:blipFill>
          <a:blip r:embed="rId3">
            <a:alphaModFix/>
          </a:blip>
          <a:stretch>
            <a:fillRect/>
          </a:stretch>
        </p:blipFill>
        <p:spPr>
          <a:xfrm>
            <a:off x="5311400" y="260850"/>
            <a:ext cx="2857500" cy="1600200"/>
          </a:xfrm>
          <a:prstGeom prst="rect">
            <a:avLst/>
          </a:prstGeom>
          <a:noFill/>
          <a:ln>
            <a:noFill/>
          </a:ln>
        </p:spPr>
      </p:pic>
      <p:pic>
        <p:nvPicPr>
          <p:cNvPr id="326" name="Google Shape;326;p40"/>
          <p:cNvPicPr preferRelativeResize="0"/>
          <p:nvPr/>
        </p:nvPicPr>
        <p:blipFill>
          <a:blip r:embed="rId4">
            <a:alphaModFix/>
          </a:blip>
          <a:stretch>
            <a:fillRect/>
          </a:stretch>
        </p:blipFill>
        <p:spPr>
          <a:xfrm>
            <a:off x="5157925" y="3198100"/>
            <a:ext cx="3293975" cy="176615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ALLPPT-107">
      <a:dk1>
        <a:srgbClr val="000000"/>
      </a:dk1>
      <a:lt1>
        <a:srgbClr val="FFFFFF"/>
      </a:lt1>
      <a:dk2>
        <a:srgbClr val="1F497D"/>
      </a:dk2>
      <a:lt2>
        <a:srgbClr val="EEECE1"/>
      </a:lt2>
      <a:accent1>
        <a:srgbClr val="E62949"/>
      </a:accent1>
      <a:accent2>
        <a:srgbClr val="F07624"/>
      </a:accent2>
      <a:accent3>
        <a:srgbClr val="F4BD2D"/>
      </a:accent3>
      <a:accent4>
        <a:srgbClr val="1ED4DE"/>
      </a:accent4>
      <a:accent5>
        <a:srgbClr val="1C7DE1"/>
      </a:accent5>
      <a:accent6>
        <a:srgbClr val="CBCBCB"/>
      </a:accent6>
      <a:hlink>
        <a:srgbClr val="FFFFF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921</Words>
  <Application>Microsoft Office PowerPoint</Application>
  <PresentationFormat>On-screen Show (16:9)</PresentationFormat>
  <Paragraphs>91</Paragraphs>
  <Slides>6</Slides>
  <Notes>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6</vt:i4>
      </vt:variant>
    </vt:vector>
  </HeadingPairs>
  <TitlesOfParts>
    <vt:vector size="15" baseType="lpstr">
      <vt:lpstr>Merriweather</vt:lpstr>
      <vt:lpstr>Calibri</vt:lpstr>
      <vt:lpstr>Economica</vt:lpstr>
      <vt:lpstr>Arial</vt:lpstr>
      <vt:lpstr>Bebas Neue</vt:lpstr>
      <vt:lpstr>Pacifico</vt:lpstr>
      <vt:lpstr>Times New Roman</vt:lpstr>
      <vt:lpstr>Simple Light</vt:lpstr>
      <vt:lpstr>Contents Slide Master</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Sheikh Mohammed Wali Ullah</cp:lastModifiedBy>
  <cp:revision>1</cp:revision>
  <dcterms:modified xsi:type="dcterms:W3CDTF">2023-08-17T17:49:23Z</dcterms:modified>
</cp:coreProperties>
</file>